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32" r:id="rId3"/>
    <p:sldId id="259" r:id="rId4"/>
    <p:sldId id="300" r:id="rId5"/>
    <p:sldId id="260" r:id="rId6"/>
    <p:sldId id="333" r:id="rId7"/>
    <p:sldId id="334" r:id="rId8"/>
    <p:sldId id="335" r:id="rId9"/>
    <p:sldId id="336" r:id="rId10"/>
    <p:sldId id="337" r:id="rId11"/>
    <p:sldId id="338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78" y="20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7T18:14:32.99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15247 3036 224 0,'0'-15'85'16,"0"8"-66"-16,-3-2 16 0,-1 6 4 0,4 0-10 16,-4-7 0-16,4 7 4 15,0-3 1-15,-3 3-18 16,3-7 6-16,0 10 2 0,0-6-4 15,0 6 1-15,0 0-10 16,0 6-4-16,3 7 0 16,1 18 0-16,0 13 5 0,-1 16 3 15,1 15 3 1,-1 3 1-16,1 7-4 0,-1 6-1 16,1 0-8-16,-1-10-4 0,1-9 1 15,-1-12 0-15,1-16-4 16,-1-7 1-16,4-11-5 15,-3-8 1-15,-1-5 4 16,1-4 4-16,0-9-50 16,-1-9-20-16,4 9-131 31</inkml:trace>
  <inkml:trace contextRef="#ctx0" brushRef="#br0" timeOffset="2780.768">16619 2989 144 0,'-3'0'55'0,"-4"0"-43"0,0 6 10 15,3-2 3 1,-3-1-1-16,0 6 3 0,0-9-2 16,0 3 0-16,-4 4-14 15,1-7 4-15,-4 3 5 0,0 3-2 16,-1 0 1-16,-2 0-4 15,-4 1-1-15,-4 2-6 16,0 4 0-16,-3 2-1 16,0 1 1-16,0 6 0 0,3 3 0 15,0 3-2-15,1-3-1 16,2 4-3-16,1-1-2 16,0-3 1-16,0 0 1 15,0-3-1-15,-4 0-1 16,0-3 1-16,1 0 1 15,-5-1 3 1,-2 4 2-16,-1-3-6 16,0 3-2-16,4-3 0 15,0 9 2-15,3-3-2 0,0 3 0 16,4-3 1-16,0 10 2 16,0-4-1-16,3 1-1 15,-3 2 3-15,0-6 0 16,0 4 1-16,0-1 0 0,-1 0-5 15,1-5 1-15,-4 2 0 16,4 0 2-16,0-3-3 16,0 0-2-16,0-6 2 15,3 6 2-15,-3 0 2 16,0 0 1-16,3 3-2 16,1 4 1-16,-1-1-4 0,0 4-2 15,1-1-1-15,3-3 3 16,-1 1-2-16,5-4 1 15,-1 0 2-15,1 0 0 16,-1 1 0-16,4-1 2 16,0 3-3-16,0-9-2 15,0 13 2 1,0-1 2-16,0 1-2 16,0 5 0-16,0-5 1 15,0 3 0-15,0-1 0 0,3-2 2 16,0-4 1-16,1-3 3 15,3 0-1-15,0 1 0 16,0-4-3-16,0 3-2 16,0-3 1-16,3 3 1 0,1 1-3 15,0 5-2-15,-1 0 4 16,1 4 3-16,-1 0-3 16,1-1-3-16,3-2 1 15,0-4 2-15,0-3 0 16,0 1 2-16,3-1-2 15,1-3-1 1,0 0 1-16,3 3 1 16,3-3 1-16,5 0 1 15,-1 1-2-15,3-1-2 16,1 3 1-16,3 0 1 16,1 3-3-16,-1-2 0 0,0 5 5 15,0-6 5-15,0-3-5 16,-3 0 0-16,0-3 0 15,0-3 0-15,-4 0 0 16,0 0 0-16,0-7-2 0,4 4 1 16,-1-3-4-16,5-4 0 15,2 4 1-15,1-7 0 16,3 3 2-16,1 1 1 16,-1-1-1-1,0-3 1-15,1-3-2 16,-1 7-1-16,-3-4 3 15,-1-3 2-15,1 0-2 0,3 1 0 0,4-1-1 16,3 0 1-16,4 0-2 16,0 0-1-16,0 3 1 15,-4-2 1-15,1 2-1 16,-4-6-1-16,-4 0 3 16,0 0 0-16,0-3-1 15,4 0 1 1,3-1-2-16,4 1-1 0,4 0 1 15,-1 0 1-15,-3 0-1 16,-4 0 2-16,1-4-2 16,-5 1-1-16,1 0 3 0,0-4 0 15,7 1-1-15,3 0-2 16,4-1 1-16,4 1-1 16,-4-1-3-16,-4 1 2 15,0 0 1-15,-3-1 2 31,-3 1-1-31,6-4 2 16,0 1-2-16,4-4-1 0,4-3 1 16,-4 0 1-16,-4 1-1 15,-3-4-1-15,0 3 1 0,-7 3-1 16,-1 1 0 0,1-1 0-16,0-6-3 0,3 3 2 15,1 0 1-15,-1 0 0 16,0 1 0-16,4-1 0 0,-4 6-3 15,-3-2 2-15,0-4 1 16,-4 6 2 0,1-2-3-16,-1-1 0 0,4 0 1 15,7 4 0-15,-1-4-3 16,1 7 2-16,0-4 1 16,0-3 2-1,0 4-3-15,-7-4 0 16,-4 0-1-16,0 4-2 15,-3-1 3-15,3 1 2 16,4-4 0-16,0 7 2 16,3-10-4-16,4 3 0 15,-4-6 1-15,1-3 0 16,-1 0 0-16,-3-3 0 0,-4 6 0 16,-14 6 0-16,-3 4 0 0,7-7 2 15,-4 3-3-15,14-6 0 16,-7 10 1-16,15-13 0 15,-8 9-3 1,7-9 2-16,-6 6 1 0,2-19 0 16,-6 17 0-16,3-17 0 0,-3 7 0 15,3-16 0-15,-6 9-3 16,2-9 2-16,-2 9-1 16,6-9 0-16,-7 10 2 15,4-23 2-15,-4 19-1 16,7-25-1-16,-10 13 1 31,0-6 1-31,-4 8-1 0,-3 1-1 16,-4 3 1-16,-7-16-1 15,0 13 0-15,-7-22 0 16,0 13 0-16,-7-7 0 16,3 12 0-16,-6-8 0 15,3 8-3-15,-8-21 2 16,5 16 1-16,-8-17 2 0,4 17-3 15,-7-13-2-15,3 21 4 0,-13-21 1 16,-15-44 0-16,0 10-2 16,-7 15-2-16,-7 12-1 15,-7 14 2-15,0 8 2 16,3 4 0-16,1 9-1 31,-4 9 1-31,-7 1 1 0,-7-1-1 16,3-2-1-16,4 12 1 15,3 0-1-15,-3 6-3 16,-7 6 2-16,-7 13 1 16,0 7 2-16,3 8-3 0,4 1 0 15,-4 6 1-15,-10 0 0 16,0-3 0-16,7-1 0 0,-1-2 0 16,1 3 0-16,0-10 0 15,0 1 0-15,3-4-3 16,11 3 2-16,7-5 1 15,4 2 0-15,-1 3-3 16,-3-2 2-16,4 2 1 16,-4 0 0-1,3 1-3-15,8-1 2 16,3 1-1-16,0-1-2 16,3 0 3-16,1 1 0 15,0 5-2-15,-1 11 0 16,4 2-3-16,0 6-1 15,4 7-7-15,3-6-4 16,4 2 1-16,3-5 2 0,8-4 4 16,2-9 2-16,5 6-5 15,-1-16-2-15,4 0-20 16,3-2-7-16,4-7-70 16,7-3-53-16,4-10 62 15</inkml:trace>
  <inkml:trace contextRef="#ctx0" brushRef="#br0" timeOffset="5305.119">21692 3930 232 0,'-7'-6'88'0,"7"6"-69"0,-3-4 17 16,3 4 5-16,0 0-7 16,0 0 1-16,0 0-7 15,0 0-3-15,0 0-13 16,0 0 3-16,0 0 3 0,0 0-2 0,7 0 1 31,-4 0-1-31,11 0 0 16,-3 0-4-16,10-3 0 15,-3 0-1-15,10 0 1 0,-7 0-2 16,11 0 1-16,-4 0-2 16,18 3 2-16,-11 0-4 15,18 0-2-15,-7 0 0 16,7 0 1-16,-11 0 1 0,4 0 1 16,-11 0 0-16,4 0 2 15,-7 0-1-15,0-7 2 16,-4 7-6-16,0 0-1 15,-3-9-2-15,0 9-2 16,-4 0 1-16,0 0 1 16,-3 0-3-16,-1 0 0 0,-3 0 1 15,0 0 0-15,-3 0 0 16,0 0 2-16,-4 0-23 16,-4 9-11-16,1-9-47 15,-8 0-22-15,1 7-88 16</inkml:trace>
  <inkml:trace contextRef="#ctx0" brushRef="#br0" timeOffset="5906.305">21668 4532 232 0,'-18'9'88'0,"18"-9"-69"0,-7 0 17 0,7 0 5 0,0 0-7 16,0 0 3-16,0 0-1 16,0 0-1-16,3 0-18 15,1-3 1-15,3-3 2 0,-3 6-2 16,6 0 1-16,-3 0-4 16,11 0-1-16,-4 0-2 15,11 0 0-15,-4 0 0 16,14 0 2-16,-7 0-1 15,22-3 0-15,-8 3-5 16,32-7-3-16,-17 7 0 16,17-3 1-1,-14-3 1-15,10 3 3 16,-13-3-3-16,10-4 1 16,-11 7-3-16,4-6 0 15,-11 2-3-15,1-2 1 0,-8 3-2 16,-3-1 2-16,-4 1-2 15,-3 0-1-15,-7 3-2 16,-1 0 1-16,-2-1 1 16,-5 4 0-16,1 0-18 0,-4 0-5 15,0 0-51-15,0 4-19 16,-3-4-102 0</inkml:trace>
  <inkml:trace contextRef="#ctx0" brushRef="#br0" timeOffset="7108.737">25262 2594 224 0,'7'-19'85'0,"-7"19"-66"0,8-15 23 15,-8 15 6-15,0-4-1 16,0 4 4-16,-4 0-8 16,-3 0-4-16,0 10-22 15,0-10 1-15,-7 16 2 0,3 2-5 0,-10 26 2 32,0-9-8-32,-7 15-1 0,3-3-2 15,-7 9-1 1,7-12-3-16,-3 13-2 15,4-10-2-15,2 12 1 0,5-12 1 16,3 4 2-16,0-11-3 16,3-5 0-16,4-1 1 15,3-6 0-15,4-9 0 0,7-3 2 16,0-7 1-16,11-5 1 16,-4-4-2-16,18-7-2 15,-7 1 1-15,10 0 1 16,-3-1-1-16,10 4-1 15,-7 0 1-15,36 9-1 16,-18 1 0-16,24 12 2 0,-13-7-1 16,24 10-1-16,36 19 1 15,-33-19-1-15,-20 0 0 16,10 6 0-16,11 13 0 16,-18-7 2-16,-14 7 12 15,-11 0 6-15,-10 6-2 0,-11 0 2 16,-10-7-7-1,-11-2 0-15,0-10-6 16,-11 4-2-16,-10 15 0 16,-3-16-1-1,3-3-2-15,-39 10 1 0,10-7-4 16,-31 4 0-16,14-7 1 16,-46-6 0-16,22-6-5 15,-22-16 1-15,21 0-11 0,-17-16-3 16,21 3-15-16,-4-2-7 15,18 2-14-15,4-2-3 16,6-4-16-16,18-3-5 16,8 9-74-1</inkml:trace>
  <inkml:trace contextRef="#ctx0" brushRef="#br0" timeOffset="7732.95">25090 2547 200 0,'-7'3'74'0,"7"-3"-58"0,0 6 20 0,0-6 7 0,0 0-7 0,0 0-1 16,3 0-2-16,-3 0-1 16,7 0-17-16,0 0 0 0,11 0 1 15,-4 0-2-15,11 0 2 16,-4 0 2-16,21 0 1 16,-10 0 3-16,38-6 1 15,29 0-6-15,0-3 0 0,10 2-6 16,-20 1 1-16,-19 6-3 15,22-9 0-15,24 2-8 16,-3 1-2-16,-4 0 6 16,-31-1 4-16,-18 7-2 15,7-9-2-15,18 0-5 16,-15 9 0 0,-10-10 0-16,-7 10 2 15,-3 0-1-15,-8 0-1 0,-7 0 1 16,-3-3-1-16,-7 3-36 15,-4-6-13-15,-7 6-46 16,-4 0-19-16,-2-3-46 16</inkml:trace>
  <inkml:trace contextRef="#ctx0" brushRef="#br0" timeOffset="8600.929">24395 4560 288 0,'0'0'110'0,"0"0"-86"0,0 0 7 16,0 0-4-16,0 0-6 0,0 0-1 15,3 3-4-15,-3 0-2 16,11 0-8-16,-4 1 5 0,17-4 4 15,-2 0 2-15,23 0 1 16,-9 0 0-16,24-7 0 16,-11 1 0-16,50-6-2 0,-18 2-4 15,43-6 0-15,48-2-5 16,-6 5 1-16,-4 1 1 16,-27 5 5-16,-30 7-8 15,44-6-1-15,45 3 6 16,-22 0 2-16,-9 3-4 15,-1-3-1 1,-14-4 2-16,-17 1 4 16,-15 0-10-16,-10-1-2 15,-11 4-2-15,-14 0 0 16,-14 0 0-16,-10 3 0 0,-15-6 0 16,-7 6 0-16,-6 0 0 15,-8 0 2-15,-4 0-1 16,-6-3 2-16,-7-4-33 15,-8-2-12-15,-7 0-36 0,-6-1-14 16,-4 7-96 0</inkml:trace>
  <inkml:trace contextRef="#ctx0" brushRef="#br0" timeOffset="10062.223">25266 6181 204 0,'0'6'77'0,"0"-6"-60"0,0 4 6 15,0-4 1-15,0 0-4 0,0 0 3 16,0 0 0-16,0 0 1 16,-4-4-13-1,1 4 4-15,-1-6 3 0,1 3 1 16,-1-6 3-16,4-1-8 16,-3-2-1-16,3-1 2 15,-4-6 0-15,4 4-2 16,-3-11 0-16,-1 8-3 15,1-4 1-15,-1 0-2 16,4-13 2-16,0 7-2 0,0-22 2 16,0 9-6-16,4-12-1 15,-1 9-2-15,8-6-2 0,-4 6 1 16,3 0 1-16,-3 6-1 16,4-2-1-16,0 11 3 15,3 1 0 1,-4 6-6-16,4 3 0 15,1 1 3-15,2 14 2 16,1-2 0-16,-1 12-2 16,1-2 1-16,0 11 1 15,-4 1-3-15,0 15-2 16,-3-2 4-16,-4 14 1 16,0-5 2-16,-7 6 0 15,0-3 0-15,0-4 0 0,0-5-2 16,-4-4 1-16,1-6-2 15,-1 3 2-15,1-9-2 16,-1-1-1-16,1-2-2 16,-1-7 1-16,0 0-1 15,1-9 0-15,-1 0 4 0,8-13 1 16,-1 1-4-16,12-29 1 16,-5 12 2-16,11-11 1 0,-3 2-4 15,10 3-1-15,-7 7 1 16,8-1 0-16,-8 7 1 15,7 3 2-15,-7 7-1 16,4 5 2-16,-4 1-4 16,4 9 0-1,-4 0 1-15,4 16 2 16,-4-4 3-16,3 23 2 16,-2-7-1-16,-1 16 1 15,-4-7-4-15,-3 10 0 16,1-9-1-16,-5 3 1 15,-3-7-4-15,-3 7 0 16,-1-6 1-16,-3 5 2 0,0-8-1 16,-3-1-1-16,-1-3 1 15,1-9-1-15,-1 0 0 16,4-7 0-16,0-5-11 16,0-10-3-16,0-1-44 15,7-8-17-15,0 2-69 31,4 1-70-31,-1 0 76 16</inkml:trace>
  <inkml:trace contextRef="#ctx0" brushRef="#br0" timeOffset="10882.735">26243 4899 252 0,'-3'-13'93'0,"3"13"-72"0,-4-6 16 0,4 6 4 0,-3-3-7 15,-1 3 1-15,1-3-9 16,-1 3-2-16,0-4-13 16,1 4 0-16,-1 0 0 0,1 0-4 15,3-3 1-15,0 0 1 16,7-6 2-16,0 3 1 15,7-13 2-15,-3 6-1 0,6-3 2 16,-3 7-6-16,8 9-3 16,-5-3 5-16,1 6 3 0,-4 3 4 31,-3 7 3-31,-4-4-7 16,-7 7-1-16,0-3-7 15,-7 5-4-15,0-2-1 16,-8 0 1-16,5 2-1 15,-4 11-1-15,3-14-2 0,1 1 1 16,2 0 1-16,1-4 0 16,4-2-3-16,3-1 0 15,0 1 2-15,3-1 2 16,1-9-2-16,3 6-2 16,0-3 4-16,11-3 1 15,-4 7-3-15,11-1 1 0,-4-3 0 16,7 6 2-16,-3 1-1 15,-1 5-1-15,1-2 1 16,-4 3 1-16,-3-1-1 16,-8 4-1-16,1-6 3 15,-11 12 0-15,0-6-1 16,-11 3 1 0,1-4 7-16,-15 1 3 15,4-6-6-15,-14 6-4 16,6-4-2-16,-2 1-1 0,6-4-3 15,-3 1 0-15,7-4-7 16,3 1-2-16,0-4-42 16,8 0-16-16,3 1-44 15,3-4-16-15,4-3-28 16</inkml:trace>
  <inkml:trace contextRef="#ctx0" brushRef="#br0" timeOffset="13736.782">23985 2246 160 0,'18'-78'60'0,"-7"56"-47"0,3-19 17 0,-11 28 5 15,4-15-6 1,0 6-2-16,-3 3-4 15,-1 1 0-15,1 2-13 16,-4 7 3-16,0 9 3 0,-4 9-6 16,1 0-1-16,-1 16 1 15,-3 7 1-15,0 24 6 16,0 23 3-16,0 15-6 16,4 3-1-16,-1-28-5 0,1 85-3 15,3 68-2-15,3-53 0 16,1-40-4-16,6 78 0 15,1-50 1-15,6 62 0 0,-6-59 4 16,3 69 5-16,-3-57-5 16,-1 54 0-16,-3-53-2 15,0 30-2 1,-3-49 1-16,3 37 1 16,0-46-1-16,4 40-1 15,-4-41-2-15,7 9 1 16,-4-37 1-16,4 19 2 15,-3-28-1-15,0 6 2 16,-1-25 0-16,1-4 1 16,-4-18-2-16,3-3 1 0,-3-10-2 15,1-3 2-15,-5-9-2 16,1 0 2-16,-1-7 0 0,1-5 3 16,-1-4 1-1,1-7 1-15,-1-2 0 0,1-3 0 16,-1-4 0-16,1-3 0 15,-1-3-7-15,4 4 0 0,-3-4-1 16,7-3 2-16,-4 6-1 16,7-6-1-1,-4 0 1-15,15 0 1 0,-7 0 1 16,17-6 1-16,-3 6-5 16,17-10 1-16,-10 10 2 31,14-6 1-31,-11 3 1 0,29 0 0 15,-15 0-2-15,29-4-2 16,-18 1 3-16,21 0 2 16,-17 0 2-16,38-7 1 15,-17 4-2-15,17-7 1 16,-24 4-4-16,42-7-2 16,-29 3 0-16,26-3 1 0,-29 4 1 15,43-11 1-15,-32 8-5 16,21-11 1-16,-29 7 2 0,43-3 1 15,-31 7-1 1,17-4-2-16,-28 6 1 0,35-6-1 16,-29 3-3-16,15 0 2 31,-24 4 1-31,31-4 2 0,-29 3-3 16,12 1 0-16,-22 2 1 15,0-6 2-15,-17 10-1 16,3-1 2-16,-14-2-4 15,0 6 0-15,-11-1 1 0,4 4 0 16,-11 0-3-16,1 3 0 16,-8 0 4-1,-3 0 1-15,-8 0-3 16,1 0-1-16,-4 0 1 16,-3-3 2-16,-4 3 0 15,0-3 2-15,-3 0 0 16,-4-1 1-16,0 1-2 15,-4 0-2-15,1 0-2 16,-1-3 1-16,1-1 1 0,-4-5 2 16,0 3-3-16,0-13 0 15,0 3 1-15,0-22 2 0,0 7-3 16,4-17 0-16,-1 11 1 16,1-17 0-16,-4 13 0 15,0-34 2-15,0 15-3 16,-7-18 0-16,-1 15 1 0,-6-25 0 15,4 19 2-15,-11-35 3 16,6 19 0-16,-9-12 0 16,3 19-3-16,-8-42-2 15,5 29 1-15,-5-19-1 16,-13-62 0-16,3 9 0 31,4 15 0-31,3 22 2 0,-3-15-3 16,0-6 0-16,-1 9 1 15,1 6 0-15,0-9 0 0,3 2 0 16,4 26 0-16,0 7 2 16,0-14-3-16,-1 7 0 15,5 13 1-15,2-4 2 16,1 4-3-16,0-16 0 0,3 9 1 16,-6 16 0-16,6 6 0 15,-3 10 0-15,3-4 0 16,-3 10 0-16,0 0 0 15,0 9 2-15,3 10-3 16,-3 9 0-16,0 3 1 16,0 10 0-1,-4 0 0-15,0 12 2 16,1-6-3-16,-1 9 0 16,4 0 3-16,0 7 1 15,-1 0-4-15,1-1-1 16,4 7 1-16,-1-3 0 15,0-4 1-15,4 10 0 16,0 0 0-16,-4-6 2 0,1 6-3 16,-1 0 0-16,-3 6 1 15,-4-6 2-15,-3 0-1 16,-7 7 2-16,-4-4-4 16,-3-3 0-16,-4 0 1 15,0 0 0-15,4 0 0 0,-1 0 0 16,-3 0 0-1,-6 6 0-15,-8-6 0 16,-11 9 2-16,-3 1-3 16,0 2 0-16,3 1 1 15,-6-1 2-15,-4 4-1 16,-8 0-1-16,5 3-2 16,6-7 1-16,4-2 3 15,3 5 1-15,-3-5-4 0,-3 2 1 16,3-2 0-16,3-1 0 15,8 4 0-15,6-1 0 16,1-3-3-16,-1 1 2 0,-3-4 1 16,14 0 2-16,11-2-3 15,-14 5 0-15,10 0 1 16,-7 1 2 0,7 5-1-1,-7-5-1-15,8 2 1 0,-12 1-1 16,11-4 0-16,-10 1 0 15,10-1 0-15,-7-6 2 16,8 0-3-16,-5 1-2 16,8-1 2-16,0 0 2 15,6 0 0-15,-2 3-1 0,6 4-2 16,-3-1 1-16,3 0 1 16,0 1 0-16,4-1 2 15,-3 1 1-15,2-4-4 16,1 0-1-16,-7 4 1 15,10-10 2-15,4 0-2 0,0 0 0 16,4 0 1-16,-5 0 2 16,-6 0-3-16,4 9 0 15,-1-6 1-15,7 3 2 0,4-6-6 16,-3 4-1-16,-1-1 2 16,1 3 3-16,-8 0-1 15,4-3-2-15,0 7-1 16,7-10 0-1,0 6-24 1,0-3-11-16,-1-3-40 0,5 0-15 16,3 0-73-1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7T18:14:50.55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15512 3249 176 0,'0'-12'66'0,"0"6"-52"0,0-4 14 0,0 10 3 0,0-9-7 16,0 6 0-16,0-4 0 31,0 4 0-31,0 0-13 0,0 0 4 0,0 3 5 16,-4 13 2-1,4 2-9-15,0 13-3 16,0 4-4-16,0 2-1 15,0 4-6-15,0-4-1 0,0-2 3 16,-3 5 1-16,-1-5 0 16,1 2-2-16,-1-2 1 0,0-4-1 15,1-3 0-15,-1-6 2 16,4-4-1-16,0-2 2 16,0-7 2-16,0-6 2 15,0-3 1-15,4-3 2 16,-1-4-1-16,-3-8 2 31,0 2 0-31,0-9 3 0,0-3-5 16,0-7-1-16,0-12-4 15,0-3-1-15,4-7-1 16,0 10-2-16,-1 3 1 16,1 7 1-16,-4 6 1 15,3 5 1-15,-3 8-5 16,0 2 1-16,0 3 6 0,0 4 6 15,0 9-6-15,-7 19-3 16,0 3 0-16,0 15 0 16,-4 7-1-16,1 3-2 15,-1-3 3-15,4 0 0 0,4-3-6 16,3-4 0-16,0-8-8 31,3-7-1-31,4-7-57 0,0-2-26 16,4 3-62-1</inkml:trace>
  <inkml:trace contextRef="#ctx0" brushRef="#br0" timeOffset="2412.029">16584 2970 212 0,'-3'-18'79'0,"-1"18"-61"0,1-7 10 0,-1 7 3 15,-3-3-6-15,0 3 3 16,-4 0-7-16,1 0-1 16,-1 0-11-16,1 3-1 0,-1 0 2 15,0 1 0-15,-3-4 2 0,0 6-4 16,0 3 0-16,0-6-1 15,-4 7 1-15,1-1-4 16,-5 4-1-16,1 6-1 0,-3-4 1 16,2 7-2-16,5 3-1 15,-1 3 1-15,1 4-1 32,-1 2 0-32,0 1 0 15,1 2 0-15,3 1 0 0,-4-3 0 16,0-4 0-16,1 3-3 15,-1-5 0-15,-3 2 4 16,0-6 1-16,-1 3 2 16,1 7 0-16,0-1 0 15,0 4 2-15,0-4-3 0,0 10-2 16,3-6 2-16,0-1 0 16,1-2-4-16,3-4 1 15,-1-2 0-15,1 2 2 16,0-3-1-16,0 0-1 15,0 4-2-15,0-7 1 16,3 6 1-16,1 4 0 0,-1-1-3 16,1 4 2-16,3-1 1 15,-1 4 2-15,1-6-1 16,-3-4 2-16,-1 7-4 0,1-4 0 16,-1-3 1-16,1 1 0 15,-1 2 2-15,0 1 1 31,4 2-1-31,0 4 1 16,0 0-2-16,0 3 2 0,0-3-2 16,0-4 2-16,0 1-2 15,0-4-1 1,3-2 1-16,1-1-1 16,-4-3 0-16,3 0 2 0,1 10-1 15,-1-7-1-15,1 4 3 0,-1 3 0 16,4-1 1-16,0 1 2 15,0-4-5-15,4 7-1 16,-1-6 0-16,1-4 0 16,-1-3-3-16,1-3 2 15,-1 0 1-15,1 0 2 16,-1-3-1 0,4 3-1-16,0-3 1 15,1 7-1-15,-1-4 0 16,0 0 2-16,0 3-3 15,0 0-2-15,3 0 2 0,4 4 2 16,-3-4 0-16,3 0-1 16,0-3-2-16,0-3 1 15,0 0 3-15,1-3 1 16,-1 0-1-16,3 0-2 0,1-4 1 16,3-2-1-16,0-1 0 15,4 1 2-15,3-4-1 16,4 1-1-16,0-1 3 15,3 1 0-15,0-4 1 16,-3 0 0-16,0-3-2 0,0 7 1 16,-4-4-2-16,4-6-1 15,3 3 1-15,4-3-1 16,3 0 0-16,7-3 2 16,-3 3 1-16,0-6 1 15,-4 6-2-15,1-3 1 16,-1-4-2-1,-7 4 2-15,1-3 0 16,-1 3 1-16,4-4 0 16,7 4 2-16,-1 0-3 15,5-3 0-15,-1 0 3 0,-3-1 3 16,-4-2 0-16,-3 0 0 16,0-4-3-16,-4 0-1 15,1-5-3-15,2-1 1 0,8 0-2 16,4-3-1-16,-1-3 3 15,0-3 0-15,1-4-1 16,-4 7-2-16,-4-3 3 16,-3 3 0-16,0-3 1 15,-1 9 0-15,1-3-2 16,4 3-2 0,2 0-2-16,5 4 1 15,-1-1-1-15,1 0 0 16,-5-2 2-16,-2 5 0 15,-1-3 0-15,-3 4 0 16,3-1 0-16,4 1 2 16,3-1-1-16,4 1-1 15,0-7 1-15,0-6-1 0,-3 3 0 16,-5-10 2-16,-2-2-1 16,-1-4 2-16,0 1-4 0,4 2 0 15,4 4 1-15,-1 0 2 16,0 2-1-16,1 4-1 15,-1 0 1-15,-3-3-1 16,-4 0 0-16,-6-1 0 0,-1 1 0 16,0-3 2-16,4-7-1 15,0-2-1-15,3-1 1 16,-17 16 1-16,-4 6-1 16,7-6-1-16,22-25 1 15,-8 6 1-15,-7 3-1 16,-3 0-1-1,-4 0-2-15,-3 4 1 16,-4 2 1-16,-3 7 2 16,-1-6-1-16,-2 2-1 15,-1-2 1-15,-4-4 1 16,4 4-3-16,-3 2 0 16,3 1 1-16,-3 0 0 15,-1-1 0-15,1 1 0 0,-1-4-3 16,-3-5 2-16,0-7 3 15,-3-10 1-15,-4 1-1 16,-4 2-2-16,-3 1 1 0,0 3-1 16,-3-7 0-16,-1-8 2 15,1-1-1-15,-4-6-1 16,-1 6 1 0,1 6-1-16,-3 4 0 15,-5-1 0-15,-6 7 0 16,-3-6 2-16,-12-4-3 15,-10 1 0-15,-7 8 1 16,0 1 0-16,4 10 0 16,-4-1 0-16,-11 9-3 15,-13 7 2-15,-8 3 1 0,0 4 2 16,4 2-1-16,-14 6-1 16,-11-2-2-16,3 9 1 15,5 3-1-15,-8 3 0 16,-11 3 2-16,11 10 0 15,8-7 0-15,-8 16 2 16,-4 10-3 0,1-1 0-16,17 7 1 0,7 6 2 15,1-3-3 1,6-9 0-16,4-7-1 16,10 0 0-16,8-6 2 0,10-3 0 15,7-7 0-15,11 1 0 16,3-4-9-16,7 1-4 15,4-1-26-15,7 0-10 0,3-2-21 16,8-4-9-16,6 3-83 16</inkml:trace>
  <inkml:trace contextRef="#ctx0" brushRef="#br0" timeOffset="3315.119">20556 3895 200 0,'-3'0'74'0,"3"0"-58"0,-7 0 20 0,7 0 5 15,0 0-1-15,0 0 3 16,-4 0-7-16,4 0-1 16,0 0-20-16,0 7 11 0,4-1 4 15,-1 0-2-15,15 0 0 0,-4 4-2 16,21-10 1-16,-6 3-4 15,20-3-2-15,-10 0-7 16,14 0-4 0,-11 0-3-16,18 0-2 0,-11 0-3 15,15 3 1-15,-11-3-2 0,3 3-1 16,-10 0 1-16,-4 0 1 16,-6 1-3-16,-5-4 0 15,-2 0 1-15,-8 0 2 16,-4 0 1-16,-2 0 1 15,-1 0-18-15,-7-4-5 16,-4 1-40 0,-3 3-16-16,0 0-21 15,-10 7-8-15,-1-1-40 16</inkml:trace>
  <inkml:trace contextRef="#ctx0" brushRef="#br0" timeOffset="3731.818">20602 4654 220 0,'-14'10'85'0,"14"-10"-66"0,-7 0 14 15,7 0 4 1,-3 0 1-16,-1 0 4 15,0-7-6-15,1 7 1 16,3-3-21-16,0-3 4 0,3 6 3 16,1-3-1-16,7-4 1 15,-4 7-3-15,17 0-1 16,-2 0-4-16,20 0 1 16,-7 0 0-16,15-9-1 0,-12 9-5 15,26-9-2-15,-11-1-2 16,24 1-1-16,-13-1-1 15,6 1 2-15,-13 3-5 0,3-4-3 16,-11 4 1-16,4-3 2 16,-11-1 0-16,4 7 2 15,-10-3-4-15,-8 6 0 0,-3-3-65 16,-4-4-28-16,-4 7-35 16,4 0-10-16,-3 7 2 15</inkml:trace>
  <inkml:trace contextRef="#ctx0" brushRef="#br0" timeOffset="4788.29">24063 3877 228 0,'14'-19'85'0,"-14"19"-66"0,7-25 8 0,-7 21-2 16,0-5-2-16,0 0 1 15,0-4-7-15,0-9-2 16,0 6-9-16,0 4 0 0,-3-4 4 16,-1 4 3-16,-3-4 4 0,4 4 0 31,-8-4-1-31,-7 0 0 0,1 0 0 16,-1 4-4-16,0 6 0 15,4-4-5-15,-7 10-2 16,0-3-2-16,-4 3-3 15,-7 3 3-15,-3 13 0 16,0 6-1-16,7 3 1 16,3-6-2-16,-7 15-1 0,8 1-2 15,-5 9 1-15,5-10 1 16,2 16 2-16,5-15-1 16,6 18-1-16,4-3 1 15,14 7-1-15,-3-13 4 16,17 0 2-16,-3-4 0 15,10-8 1-15,-3-10-6 0,10 0-3 16,-7-7 5-16,11-12 3 16,-7-3-3-16,10-15 0 15,-7-1 1-15,11-12 0 16,-14 3 0-16,3-13 0 16,-7 4-2-16,-3-7 1 0,-4 6-2 31,-7-12-1-31,0 7 1 0,-7-1-1 15,0 3 0-15,-7 1 2 16,0 5-1-16,0 7-1 16,0 3 1-16,0 10 1 15,0 5-6-15,0 7 1 16,0 0 1-16,0 16 3 16,0-3 2-16,4 8 1 0,0 1-2 15,3 4-2-15,0-8 1 16,3 17-1-16,1-13 0 15,3 9 0-15,7 13 0 16,-3-3 0-16,-1-7 0 16,-6-9 0-16,0-6 0 15,-4 6 2 1,0-3-1-16,0-3-1 16,-4-3 1-16,1-1 1 0,-1-5-3 15,1-1 0-15,-4 1-23 16,3-1-12-16,-3-9-12 15,4-3-6-15,-1-3-32 16,4-4-15-16,1-9-23 16</inkml:trace>
  <inkml:trace contextRef="#ctx0" brushRef="#br0" timeOffset="5220.418">24370 2622 212 0,'0'-9'82'0,"0"9"-64"0,0 0 20 0,0 0 3 0,0 0 1 16,0 0 2-16,0 6-2 15,0-3-2-15,0 13-21 16,0 0 4-16,3 18 4 0,1-12-9 16,-1 28-2-16,1-9-7 0,0 3-1 15,-1 0-3-15,1 9 2 16,-1-6-4-16,1 19-2 15,-1-16-3-15,-3 13 1 16,0-19 1-16,4 9 2 16,-4-18-3-16,3-4-2 15,1-6-36 1,-1 0-14-16,1-6-41 16,3-3-16-16,-4-1-28 15</inkml:trace>
  <inkml:trace contextRef="#ctx0" brushRef="#br0" timeOffset="5875.512">22775 4889 232 0,'11'-15'88'0,"-11"15"-69"0,11-10 13 15,-11 10 2-15,3 0-7 0,1 0-1 16,3 0-1-16,0 0-1 16,3 3-13-16,1-3 4 0,6 3 3 0,-2 1 1 15,9-1 1-15,-3 0 0 16,25-3 2-16,-10 0-1 15,24-6-1-15,-11-1-6 16,22-2-4-16,-15 3 1 16,43-7 3-16,-22 4-4 15,29-7 0 1,-21 3-4-16,49-8-1 16,-28 5 1-16,49-9 3 15,-39 6-4-15,43-6-3 16,-35 6-1-16,56-9 1 15,-43 9-1-15,47 0 2 16,-43 0-2-16,24 1-1 16,-41 5 1-16,24-6 1 0,-31 10-3 15,-1-4 0-15,-28 4 1 16,-7-1 0-16,4-2-3 16,-39 3 0-16,-7 2-40 15,-15 7-17-15,-6-6-35 0,-15 12-16 16,-17-3-46-1</inkml:trace>
  <inkml:trace contextRef="#ctx0" brushRef="#br0" timeOffset="6978.405">23770 5259 196 0,'-3'-37'74'0,"3"37"-58"0,-4-25 16 0,4 21 2 16,0-2 0-16,0 6 2 15,0-3-4 1,0-3 0-16,0 6-18 16,0 0 5-16,4 9 4 0,-1 4-1 15,4 15 1-15,0-6-8 0,4 19-2 16,-1-7 4-16,8 38 3 16,-4-12-8-16,7 28-4 15,-3-13-3-15,3 41 1 16,-3-28-5-16,7 25-1 0,-8-29 2 15,-3 4 1-15,-3-16-4 16,-4 3 1-16,0-15 0 16,-4-4 0-16,1-12 0 15,-8-9 2-15,4-7-3 16,-7-15 0-16,4-1 1 16,-4-12 2-1,0 0-1-15,0-6-1 16,0 0-2-16,3-7 1 15,1 4 1-15,3-10 0 16,0 9 0-16,7-15 0 16,0 10 0-16,10-23 2 15,-3 7-3-15,22-26-2 16,-8 13 2-16,18-15 2 0,-11 18 0 16,11-6-1-16,-7 9 1 0,17 10-1 15,-10 3 0-15,18 9 2 16,-15 4 1-16,4 12 1 15,-11 0-5-15,1 9 1 16,-8 1 0-16,-3 8 0 16,-4-2 8-16,-7 12 7 0,-3-9-5 15,-8 19-3-15,1-10 0 16,-18 13 2-16,3-7-4 16,-28 10-1-16,4-6-2 15,-28 15 1-15,10-9-4 16,-28 12 0-16,14-12-1 15,-28-6-2 1,17-7 0-16,1-9 3 16,13-6-11-16,11-4-2 15,7-2-17-15,11-1-6 16,7-3-11-16,10-2-5 16,1-1-33-16,17-3-13 15,-4 0-29 1</inkml:trace>
  <inkml:trace contextRef="#ctx0" brushRef="#br0" timeOffset="7395.231">24529 5256 244 0,'-4'-25'90'0,"4"25"-70"0,0-9 19 0,0 9 3 0,-3 0 0 15,3 0 4-15,0 0-1 16,0 0 2-16,0 0-26 31,0 0-1-31,0 9 1 0,0-3-10 16,0 16-1-16,0-6-6 0,3 18-1 16,1-8-1-16,6 11 1 15,-3-9-2-15,4 10 2 16,-1 0-4-16,1-7-2 15,0-6-51-15,-1-12-22 16,1 2-104-16</inkml:trace>
  <inkml:trace contextRef="#ctx0" brushRef="#br0" timeOffset="9462.364">22708 2560 172 0,'-21'-22'66'0,"21"22"-52"0,-21-13 6 15,17 13-1-15,-3-3-2 16,4 3-1-16,-1-6 0 16,1 3 0-16,-1-4-8 0,4 1 6 0,0 0 5 15,0-1 3-15,0 7 2 16,0 0-7-16,0 13 0 16,0 0-10-16,-3 30-2 15,3-8 1-15,0 43 1 16,0-9-1-16,10 69-1 0,-3-28 3 15,18 84 3-15,-11-46 2 32,14 90 3-32,-6-65-7 15,6 90-3-15,-7-69-3 16,4 73 0-16,-8-73-2 0,4 57 2 16,-6-63 2-16,2 29 2 15,-3-54-3-15,11 31-3 16,-7-40 0-16,10 46-1 15,-7-52 0-15,7 24 2 16,-7-40-3-16,1 34 0 0,-5-41 1 16,-3 1 0-16,-3-29 0 15,0-9 2-15,-4-13-1 16,0-6 2-16,0-16-7 16,0-9 1-16,-4-6-1 0,4-10 2 15,0-3 3-15,0-6 4 16,1-3 0-16,2-4 2 15,-3-5-2-15,7 2 0 16,-3 0-1-16,6-2 2 16,1-4-1-1,7-3 2-15,-4 0-2 16,21-3 0-16,-6-4 3 16,34-2 5-16,-13 0-5 15,34-4 0-15,-20 0-4 16,52-5-1-16,-27 2 5 15,52-6 3-15,-39 3-4 0,43-9-2 16,-36 6 0-16,50-16 1 16,-39 10-8-16,42-16 0 15,-42 13 2-15,36-4 4 0,-36 4-6 16,42 3 0-16,-42 9 2 16,21 0 4-16,-35 4-6 15,32-1 0-15,-36 3 4 16,4 4 4-16,-25 3-3 0,-7-4-2 15,-14 7-3-15,-7-3 1 16,-14 6 1-16,-11 0 0 16,-3 0 0-16,-11 0 2 15,-3 0-3-15,-4 0-2 16,-3 0 2-16,-1 0 0 16,-3 0 1-1,0 0 2-15,-3 0-6 16,-1-3 1-16,1-4 1 15,3 4 3-15,-3-3 2 16,-1-7 1-16,1 4-5 16,-1-10-1-16,-3 4 3 15,0-17 1-15,0 10-5 0,4-22 0 16,-1 10 1-16,4-19 3 16,-3 9 0-16,-1-28 2 15,1 21-4-15,-4-52 0 16,0 21 1-16,-7-49 2 0,3 34-1 15,-10-48-1-15,4 32-2 16,-5-53 1-16,5 41 1 16,-1-19 2-1,4 34-3-15,0-44 0 16,4 32 1-16,-4-22 0 16,3 28 0-16,-7-38 0 15,4 38-3-15,-14-38 2 16,7 32 1-16,-11-19 0 15,8 28 0-15,-8-12 2 16,4 34-3-16,-4-28 0 0,4 25 3 16,-7-7 3-16,10 20-4 15,-3-17-1-15,3 23 0 16,-3-22 0-16,4 19-3 16,-5-4 2-16,5 16 1 0,-4 0 0 15,3 13 0-15,-3-3 0 31,3 12 2-31,-3-3 1 16,3 9-4-16,-3-6 1 16,4 7 0-16,-8-4 2 15,4 6-3-15,-4 1-2 0,4 9 2 16,-7-7 2-16,3 14-2 16,-3-1 0-16,3 3 3 15,-3 4 1-15,7 2-1 0,-8 1-2 16,8 3-2-16,-7-4 1 15,3 4 1-15,-10-4 2 16,7 1-6-16,-22 6 1 16,12-3 3-16,-19 6 4 15,11 0-1-15,-14 0-2 16,14 0 0-16,-28 0-1 0,14 0 0 16,-24 0 2-16,13 0-1 15,-10-10-1-15,14 4-4 16,-28-3-2-16,17 2 7 15,-17 4 4-15,21-3-2 0,-28 3 0 16,20 3-3-16,-31 0-1 16,25 3-1-1,-21 3 0 1,21-3 2-16,-32 10 2 0,21-4-3 16,-7 1 0-16,22-1 1 15,-26 7 0-15,25-13 0 16,-10 3 2-16,18-3-3 15,-1 4 0-15,18-7 1 16,0 3 2-16,11 0-6 0,-1 3 1 16,8-3-26-16,3 7-10 15,7-1-22-15,4 4-10 16,7-1-96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7T18:15:03.89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14489 6940 196 0,'17'0'74'0,"-6"0"-58"0,6 0 12 0,-9 0-1 16,2 0-2-16,8-3 2 0,3 0-2 16,4-4 0-16,-1 1-14 15,5-3 2-15,2-7 1 0,8 0 1 0,10-9 1 16,15-12-4-16,10-14 0 16,11-18-1-16,17-6 3 15,21-19 4-15,8-34 1 31,28-7-2-31,17-35 0 0,25-11-3 16,14-36 1-16,29 4-6 16,-1-28-3-16,22 12-3 15,3-32-3-15,0 29 1 16,4-12 1-16,-22 21-1 16,-17 19 2-16,-14 7-2 15,-39 40 2-15,-39 32 2 0,-35 34 4 16,-25 22-2-16,-39 34 7 15,-17 10-1 1,-15 16-7-16,-10-1-3 16,-3 10-2-16,-1-9-1 15,4 9-27-15,4 0-11 16,3 0-74 0,0 9-32-16,0 1-11 15</inkml:trace>
  <inkml:trace contextRef="#ctx0" brushRef="#br0" timeOffset="689.173">19463 4604 216 0,'-18'9'82'0,"18"-9"-64"0,-14 16 15 0,10-16 2 32,1 9-3-32,3-9 3 15,0 10-2-15,0-10 2 16,7 6-19-16,0-3 6 0,11-3 2 0,-4 0-4 15,7-3-1-15,-3-3-7 16,20-4 0-16,-6 1-7 16,18 0-1-16,-8-1-2 15,11-2 1-15,-11 2-4 16,4 1 0-16,-7-1 3 0,0 4 1 16,-8 0-4-16,-2 3-1 15,-5 3-2-15,-6 6 0 16,0-3-37-16,-11 10-17 15,0-1-20-15,-7 10-4 16,0-3-46 0</inkml:trace>
  <inkml:trace contextRef="#ctx0" brushRef="#br0" timeOffset="1058.676">19297 5460 292 0,'7'3'110'16,"-7"-3"-86"-16,21-3 16 0,-17 3 2 0,10-3-10 16,0 0-1-16,14-7-4 15,-3 4-2-15,14-3-14 0,-8-1-2 0,29 7 1 16,-10-3-4-16,20-4 2 15,-13 7-7-15,10 0-1 16,-11 0 0-16,18 3 0 16,-17 0 0-16,13-3 0 15,-13 0 0-15,6-7 2 32,-13 4-1-32,-4-7-1 0,-8 4-6 15,-2 0-1-15,-8-1-50 16,-3 1-19-16,-4 3-70 15,0-4-49 1,-4 7 85-16</inkml:trace>
  <inkml:trace contextRef="#ctx0" brushRef="#br0" timeOffset="1607.523">21294 3347 208 0,'-4'-13'79'0,"4"10"-61"0,-3 0 15 15,3 3 3-15,0 0-5 16,0 0 2-16,-4 9-4 16,1 7 2-16,-1-4-17 0,4 20 1 0,0-4 1 31,0-3 1-31,0 47 1 0,0-15 6 15,7 56 2 1,7 68-9-16,-3-24-3 16,-4-35-10-16,10 114-3 0,-6-67-1 15,7 94 2-15,-4-68-3 16,0 40 0-16,-3-66 3 16,3 32 1-16,-7-51-1 0,0-9 1 15,0-31-2-15,0-13 2 16,-4-24-2-16,4-14-1 15,-3-12-2-15,3-19 1 16,-3 1 1-16,-1-14 2 16,1-2-23-16,-1-7-8 15,1 0-41-15,-4-3-15 0,0 1-68 16</inkml:trace>
  <inkml:trace contextRef="#ctx0" brushRef="#br0" timeOffset="3675.476">20669 2989 168 0,'11'-37'66'0,"-11"37"-52"0,21-19 14 16,-21 19 5-16,7 0-4 16,0 0 3-16,0 12-5 15,0-5 1-15,4 40-16 16,-4-10 2-16,0 64 2 0,0-17-6 0,4 92-1 15,-4-38-5-15,14 141-3 16,-7-75 0-16,18 131 1 16,-8-100-1-16,8 85 2 0,-11-88-4 15,4 53 0-15,-7-78 1 16,-1 38 2-16,-3-66-1 31,0-7 2-31,-3-40-2 16,3-13 2-16,-3-22-2 0,-1-18-1 15,1-17 1-15,3-12 1 16,-3-9 3-16,6-16 2 16,-3-3 1-16,15-12 0 15,-8 5-2-15,14-8 1 16,-3-4-4-16,14-3-2 0,-8 0 0 16,33-3-1-16,-11-1 0 15,32-5 0-15,-18 0-3 16,53-4 2-16,-28-3 1 15,31-6 2-15,-28 4-1 16,39-14-1-16,-31 7 3 16,3-3 2-1,-25 9 0-15,0 4 0 16,-14-1-3-16,-7 0-2 16,-14 4 3-16,-7 2 0 15,-7 1-1-15,-11-1-2 0,-3 1 3 16,-11-10 0-16,0 10-4 15,-7-10 1-15,0 3 0 16,-7-12 0-16,0 3 0 16,-3-31 0-16,-1 12 0 0,-3-41 0 15,0 19 0-15,-4-72 0 16,4 32 0-16,-10-98 0 16,6 47 0-16,-17-116 2 15,10 73-1-15,-21-139 2 16,11 101-4-1,-14-85 0-15,10 91 1 16,-10-7 2-16,6 67-3 16,1-29 0-16,7 54 1 15,-4 3 0-15,8 40 0 16,-1 1 0-16,4 21-3 16,-1 13 2-16,5 13 3 15,-8 12 1-15,8 9-1 0,-12 13-2 16,5 4 1-16,-12 2-1 15,5 6 0-15,-19 1 0 16,11 0 2-16,-24 2 1 0,10 1-1 16,-53 3 1-16,21-3-4 15,-59 12 0-15,31-3-1 16,-60 19-2-16,35-3 0 16,-48 50 3-16,-97 41 0 0,47-10 1 15,49 0-9-15,39-6-4 16,35-18-46-16,32-20-19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7T18:15:11.68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21943 5077 220 0,'-4'-3'85'0,"4"3"-66"0,-3 0 12 0,3 0 3 16,-4 3-5-16,4-3 1 16,-3 4-4-16,-1-1-1 15,4 3-14-15,0 0 7 0,4 0 4 16,-1-2 0-1,4-1-1-15,-3 0-3 0,10-3 1 16,-4 0-1-16,12 0-2 16,-5 0-4-16,22 6-2 15,-7 0-4-15,14 4-1 16,-7-4-1-16,6 0 0 16,-6-2 2-16,4 2 1 15,-8-3-1-15,11-3-1 0,-8 0-3 16,5-3 1-16,-8-3-2 15,0 6 2-15,-6 0 0 16,-1 0 1-16,-4 0-2 16,-2 6-2-16,-5-3 1 15,-3-3-1-15,1 6 0 16,-1-3 0 0,-7-3-11-16,-4 0-5 15,1 0-45-15,-4 0-18 16,0 0-98-1,-4 0-47-15,1 7 114 0</inkml:trace>
  <inkml:trace contextRef="#ctx0" brushRef="#br0" timeOffset="600.669">21904 5661 240 0,'4'-4'90'0,"-4"4"-70"0,0-9 17 0,0 9 2 0,0-3-6 16,0 0 3-16,0 0-5 16,0 0-1-16,3-1-17 31,1 1 1-31,3 3 0 0,0 0 1 15,7 0 4-15,-4 0-2 0,15 3-1 16,-4 1 0-16,25-4 3 16,-11 0-9-16,22 0-1 15,-11 0-3-15,10-4 1 16,-10 1-2-16,14 0 2 16,-11 0 0-16,11 3 1 0,-10 0-2 15,3 6-1-15,-11-3-3 16,0 4 1-16,-3-1-2 15,-7 0-1-15,-4 0 1 16,-3-2-1-16,-4-4 0 16,-3 0 0-16,-1 0 0 15,-3 0 2-15,-3 0-3 0,-4 0-2 16,0 0-49-16,0 0-20 16,0 0-26-16,0 0-9 15,-3 0-44-15</inkml:trace>
  <inkml:trace contextRef="#ctx0" brushRef="#br0" timeOffset="1244.736">24232 4939 204 0,'7'-12'77'0,"-7"12"-60"0,0-10 19 0,0 10 5 16,0 0-4-16,0 0 1 16,0 0-2-16,0 0 0 15,0 7-19-15,0-4 3 0,-7 16 1 0,0-7-5 16,-10 26 1-16,3-10-8 16,-15 41-3-16,5-16 1 15,-12 20 2-15,8-17-4 16,-7 35-3-16,7-22-1 0,-4 9-1 15,7-18 2-15,-7 6 1 32,11-16-1-32,0 0-2 0,3-12 1 15,1-4-1-15,3-6-5 16,0-3 1-16,3-6 0 16,0 0 2-16,1-3-32 15,-1-4-14-15,4-2-14 16,0-4-4-16,4-3-70 31</inkml:trace>
  <inkml:trace contextRef="#ctx0" brushRef="#br0" timeOffset="1664.724">23844 4949 212 0,'4'-35'79'0,"-4"35"-61"15,0-25 12-15,0 25 4 0,0-3-7 16,0 0 1-16,0 3-2 16,0 0-1-1,3 13-14-15,1-4 4 0,3 13 3 16,0 0-4-16,7 25 2 15,0-9 4-15,18 30 4 16,-4-14-10-16,11 18-3 16,-7-16-5-16,10 38 1 15,-10-25-6-15,0 16-1 16,-8-19 0-16,1-3 2 0,-4-7-3 16,-3-9 0-16,-4-9 1 15,0-7 2-15,-3-6-6 16,-1-9 1-16,1-4-30 15,-1-9-11-15,-3 1-32 16,4-8-13-16,-4 1-40 16</inkml:trace>
  <inkml:trace contextRef="#ctx0" brushRef="#br0" timeOffset="2554.544">24370 3933 216 0,'0'-3'82'0,"0"3"-64"0,-4-13 18 15,4 13 2-15,0-3-9 16,0 0 0-16,0-3-3 0,0-4 1 16,4 1-15-16,-1 0 2 0,4-4 0 15,-3 0 4-15,7-5 1 16,10-7-4-16,3-4-1 15,5 7-4-15,-1 7-1 16,0 5-1-16,0 10 0 16,1 10 2-1,-12-1 4-15,-3 0 1 16,-3 13 3-16,-4-6-1 16,-7 6 1-16,0-3-7 0,-7 6-4 15,0-3-7-15,-4-3-2 16,1 0 1-16,-4-1 2 15,3-2-2-15,0 0 0 16,4-1 1-16,0-2 0 16,4 3-3-16,3-4 2 0,0 1-1 15,7-1 0-15,0 1 2 16,7 2 2-16,0-2-1 16,7 6-1-16,-3-7-2 15,3 13 1-15,-3-6 1 16,-1 9 2-16,1-9-1 0,-4 6 2 15,0-6-2-15,-3 0-1 16,-4 6 1-16,-4-9-1 16,1-1 2-16,-8 4 1 15,1-6-1-15,-8 6-2 16,1-10 1-16,-11 7-1 16,3-7 0-1,-10-3 0-15,6 1-3 16,-6-4 2-16,4 0-1 15,-1-3 0-15,4 0-25 16,3 0-11-16,0 0-14 16,11 0-4-16,0 0-9 0,14-3-4 15,0 3-70 1</inkml:trace>
  <inkml:trace contextRef="#ctx0" brushRef="#br0" timeOffset="3002.582">25231 3867 236 0,'0'-9'88'0,"0"9"-69"0,-4-13 22 0,4 13 6 16,-3-3-10-16,-1 0-1 16,1-3-12-16,-1 2-4 15,1 1-12-15,-1 0-1 0,0 13 0 16,-3-1-3-1,7 7-3-15,0 3 0 16,0 12 1-16,0-6-1 16,0 19-1-16,0-3 1 15,0 12 1-15,0-9-1 16,7 6-1-16,-3-6 1 0,0-10-1 16,-1 1-11-1,1-7-3-15,-1-12-31 0,1-1-10 16,-1-2-56-1,-3-7-52-15,0-3 55 0</inkml:trace>
  <inkml:trace contextRef="#ctx0" brushRef="#br0" timeOffset="3272.124">24984 4105 276 0,'-4'4'104'0,"4"-4"-81"0,11 6 25 0,-4-6 6 16,3 0-13-16,8-6-1 16,0 6-23-1,-4-4-8-15,11 1-6 16,-8 0-5-16,11 0 1 0,8 3 1 16,2 0 2-16,-6 0-1 15,-4 3-1-15,1 0-13 16,-5 0-6-16,1 1-37 0,0-4-13 15,3 0-75 1</inkml:trace>
  <inkml:trace contextRef="#ctx0" brushRef="#br0" timeOffset="4109.002">25587 3930 256 0,'-7'0'96'0,"7"0"-75"0,-7 0 17 0,7 0 1 15,0 0-4-15,0 0 2 0,0 3-7 16,0-3-2-16,3 0-15 16,1 0 3-16,7 0 2 0,-4 0-2 15,7 0 1-15,-4 0-5 16,8 0 0-16,-4 0-3 0,7 0 0 16,-3 0-1-16,3 0 0 15,-3 0-4-15,3 3-3 0,3 0 0 16,-9-3 1-16,-1 0-3 15,-4 3 0-15,1-3 1 16,-4 0 2-16,4 0-1 16,-8 0 2-16,1 0-26 15,-1 0-12-15,1 0-24 16,-4 0-11 0,3 0-28-16,1 0-14 15,3-3-8 1</inkml:trace>
  <inkml:trace contextRef="#ctx0" brushRef="#br0" timeOffset="4729.253">25813 3557 236 0,'-4'-3'88'0,"1"3"-69"0,3 0 13 0,0 0 2 0,0 0-5 15,0 0 3-15,3 3-7 16,1 3-1-16,3-3-13 16,7 0 4-16,4 0 5 0,6 1-2 15,4-4 1-15,8 0-1 16,-1 0-2-16,0 0-6 15,1 0-2-15,-5 3-4 0,-2 0-3 16,-1 3 0-16,-4 3 1 16,-6 1-1-16,-4-1 2 15,-3 1-2-15,-1 8-1 16,-3 1 1-16,1-3 1 0,-1 0-1 16,0-1 2-16,-4 4-2 31,1-6 2-31,-1-4 0 0,1 7 1 15,-4-4 0-15,0 4 2 16,-4 0 1 0,1 2 1-16,-4 4-4 0,0-6-3 0,0 3 0 15,-1 9 1-15,1-3-3 16,0-3 0-16,0-3 1 16,0 9 0-16,-3 13 0 15,-1 6 2-15,0-6-3 16,1 0 0-16,3-1 1 15,0-15 2-15,3-6-3 16,1 6 0-16,-4 3 1 16,3-12 2-16,1 3-3 15,-1-10-2 1,4 1-27-16,0-1-12 16,0-3-19-16,0-2-5 15,0-4-41-15,0 0-17 16,-3-4 13-16</inkml:trace>
  <inkml:trace contextRef="#ctx0" brushRef="#br0" timeOffset="6820.45">26508 5034 220 0,'-14'0'82'0,"14"0"-64"0,-14 9 18 0,10-3 2 31,0-3-9-31,4-3 0 16,0 0-3-16,0 0 1 15,8 0-15-15,-1 0 6 0,7-3 3 0,-4-3-5 16,8 6 1-16,-4-3-6 16,4 3-1-16,-4 0-4 15,7 3-1-15,-3 3-3 16,6 4-2-16,-6-4-2 16,7 3 1-16,-4 1 1 0,7-1 0 15,-3-3 0-15,3 1 2 16,-7-1-1-16,0-3-1 15,-3 0 3-15,0-3 0 16,-4 0-1-16,-4-3 1 16,1 0-15-16,-4-3-7 0,-4 2-43 15,-3-2-18-15,0 3-68 16</inkml:trace>
  <inkml:trace contextRef="#ctx0" brushRef="#br0" timeOffset="7206.634">26536 5397 260 0,'-4'-3'99'0,"4"3"-77"0,0 0 9 0,0 0 1 16,0 0 0-16,0 0 3 16,4 0-6-16,-1 0-1 15,8 0-15-15,0 0 1 0,6-3 2 16,-3 0-2-16,11 3 2 16,-4 0-9-1,7 0-2-15,-3 0-3 16,18 0 1-16,-8 0-2 15,7 0 2-15,-7 0-2 16,4 0 2-16,-7 0-2 16,-4 0 2-16,-3 0-15 15,-7 0-7-15,-1 0-39 0,-3 0-15 16,0 0-37-16,0-3-16 16,-3 3 19-1</inkml:trace>
  <inkml:trace contextRef="#ctx0" brushRef="#br0" timeOffset="7753.875">28183 4742 212 0,'4'-9'79'0,"-4"9"-61"0,3-16 12 0,-3 16 2 0,0-6-2 16,0 2 2-16,0 1 0 15,0 0 0-15,0 3-17 16,0 0-2-16,-7 19 0 0,4-3-5 16,-11 18 0-1,3-6-2-15,-10 23 1 16,3-11-9-16,-13 39 0 15,6-23 2-15,-10 19 4 16,6-15-1-16,-2 3 0 16,2-13-1-16,1 6-2 15,4-12 1-15,2 0 1 16,5-13-3-16,3 4 0 0,0-10-4 16,3-9 1-16,0-4-25 15,4-6-10-15,0-2-27 16,0-8-10-16,0-2-42 15</inkml:trace>
  <inkml:trace contextRef="#ctx0" brushRef="#br0" timeOffset="8125.997">27753 4701 240 0,'4'-25'90'0,"-4"25"-70"0,3-12 13 0,-3 12-1 16,4 0-4-16,-1 0 3 16,4 12-6-16,0-3-3 15,7 20-12-15,0-4-2 0,8 9-1 16,-5 1-1-16,8 18 1 0,-4-15-6 15,11 46-1-15,-7-24 2 0,10 18 1 16,-7-21-1-16,0 9-2 16,-3-16 1-1,0 3-1-15,-4-12-3 0,0-4 2 16,-3-5-1-16,-4-10 0 31,0-3-33-31,-4-10-17 0,1-3-42 16,0-6-15-16,-4 0 6 15</inkml:trace>
  <inkml:trace contextRef="#ctx0" brushRef="#br0" timeOffset="8720.948">28201 4040 200 0,'-7'-4'77'0,"0"4"-60"0,0 0 8 0,7 0 0 0,-4 4 2 16,-3-1 6-16,0 0-5 16,0 0-2-16,4 3-14 15,3 1 6-15,0-4 2 0,3 0 3 0,8-3 1 16,3 0-5-16,4-3 1 16,10 0-7-16,7-4 0 15,7 1-6 1,1 3-2-16,-1 3-2 15,-3 0-3-15,-7 0 1 16,-4 3-1-16,-7 3 0 16,-3 1 2-16,-4-4-1 15,-4 0-1-15,1 0 1 16,-8 0 1-16,1-3-32 16,-1 0-14-16,1 0-29 0,-4 0-10 15,0 0-52 1</inkml:trace>
  <inkml:trace contextRef="#ctx0" brushRef="#br0" timeOffset="9208.945">28702 3616 252 0,'0'0'93'0,"0"0"-72"0,-4 0 7 16,4 0 0-16,-3 7-8 0,-4 2 0 15,0 3 0-15,3 7 0 16,1 3-11-16,-4 3-3 0,3 4-2 16,1-1-2-16,-1 0 1 0,4-3-4 15,0 0 0-15,4-3 1 16,-1-3 2-16,4-3-1 16,0-1 2-16,0-2-2 15,4-4 2 1,3-3-2-16,0-2 2 15,4-4-2-15,-1 0 2 16,1-4-4-16,0 1 0 16,-1 0 1-16,-3 0 2 15,1 0-28-15,-1 0-9 16,-4 3-34-16,1 0-11 16,-4-6-33-16</inkml:trace>
  <inkml:trace contextRef="#ctx0" brushRef="#br0" timeOffset="9576.346">28960 3626 236 0,'3'-13'90'0,"-3"7"-70"0,0 6 6 16,0 0-1-16,0 0-10 0,0 0 2 15,-3 6-8-15,-1 7-1 16,0 5-4-16,1 14 4 0,-1 12 2 16,1-4-3-1,-1-5-2-15,1-7-2 0,-1 7-3 0,4 18-2 16,4 0 1-16,-1 1 3 15,1-20 1-15,-1-3-1 16,1 4-2-16,-1-7-15 16,1 0-7-16,0 1-18 15,-1-4-7-15,-3-10-66 16</inkml:trace>
  <inkml:trace contextRef="#ctx0" brushRef="#br0" timeOffset="10583.139">28804 3011 184 0,'-17'-6'68'0,"6"3"-52"0,-7 0 3 16,8 3-1-16,-1-4-5 15,-3-2 2-15,-3 6-2 0,-5 6 0 16,1 1-7-16,-7 5 3 0,-7 4 3 15,-11 9-6 1,-7 3-1-16,-4 22 1 16,-2 4 1-16,-1 5 1 15,-4 4 2-15,-7-7-1 16,-6 20 2-16,-4 2-4 16,7 0-2-16,10 4 4 15,4-10 2-15,11-6-2 16,6 3 2-16,1-3 3 0,10 12 1 15,4 1-4-15,0 5-1 16,3-9 0-16,-3 7 1 16,0 9-1-16,3-13 1 15,4-15 0-15,0 12 1 16,3-15 0-16,0 24 0 16,4-8-2-1,11 18-1-15,-1-22-3 16,18 6 1-16,-3-12-2 15,17 16 2-15,-7-16-4 16,15 18 0-16,-8-15-3 0,18 13-3 16,-11-20 2-16,29 14 2 15,-8-20 0-15,15 10-1 16,-15-16 3-16,18-9 0 0,-14-7-1 16,35-18-2-16,-21-3 3 15,22-20 0-15,69-21-1 16,-2-19 1-16,-15-31-4 15,-14-13 0-15,11-6 1 16,-4-19 2-16,-14-19-1 16,-14 0 2-16,-1-22 0 0,1-19 1 15,-10 10-5-15,-19-34 1 16,-17 5 2-16,-17-24 1 16,-19 18-1-16,-16-6 1 15,-15 13-4-15,-22 24-2 16,-23 17-3-16,-19 15-1 15,-6 34-1 1,-8 26 0-16,-21 31-9 16,-17 22-1-16,3 19-7 15,0 24-1-15,-11 14-13 0,8 2-3 16,10 1-17-16,14-1-7 16,15 10-62-1</inkml:trace>
  <inkml:trace contextRef="#ctx0" brushRef="#br0" timeOffset="11438.337">25538 8341 220 0,'-7'0'85'0,"7"0"-66"0,-4 0 16 0,4 0 6 0,0 4-4 15,0-1 0-15,7-3-3 0,0 0-1 16,11 0-18-16,-4 0 4 0,11 3 2 15,-4 0-5-15,10 0 1 16,-6 0-8-16,14 0-3 16,-7 1 1-16,21-4 2 15,-11 0-2-15,14-4 1 16,-10 1-5 0,4 0-2-16,-8 0 0 15,-3 0-1-15,-7 3 0 16,-4 0 0-16,-4 0 0 15,-2 0 0-15,-5 0 0 16,1 0 0-16,-4 0-18 16,-3 0-5-16,-4 0-35 15,-4-3-15-15,1 0-86 16</inkml:trace>
  <inkml:trace contextRef="#ctx0" brushRef="#br0" timeOffset="11854.524">25432 9016 244 0,'-4'6'93'0,"4"-6"-72"0,0 0 14 16,0 0 0-16,0 0-12 16,0 0 0-16,4 0-3 15,-1 0 2-15,4 0-12 16,0 0 5-16,11 3 5 0,0-3-5 16,13 0 0-16,-2 0-1 0,13 0 4 15,-7 0-6-15,25-9 1 16,-10 2-6-16,24-5 1 15,-14 2-5-15,10-2 0 16,-10 2-1-16,4-5 1 0,-11 2-2 16,7-6-1-16,-11 10 1 15,0-4 1-15,-6 4-25 32,-4 0-10-32,-8 2-34 15,-3 4-15-15,-6 0-69 16</inkml:trace>
  <inkml:trace contextRef="#ctx0" brushRef="#br0" timeOffset="12531.574">28261 6999 188 0,'7'-28'71'0,"-7"25"-55"0,-3-3 15 0,3 6 3 16,-4 0-4-16,1 0 2 15,3 0-3-15,-8 0 0 32,5 9-16-32,-1-9 3 0,1 16 4 15,-1 9 2-15,1 0 2 16,-1-3-7-16,4 22-2 0,0-6-7 15,0 21 0-15,0-12-3 16,4 44 2-16,-4-16-2 16,3 23 2-16,1-20-6 15,-1 35-1-15,-3-25 0 0,4 6 0 16,-1-16 0-16,1-3 0 16,-4-15 0-16,0-10 0 15,0-6-7-15,0-10 0 0,0-5-35 16,-4-11-12-1,1 4-16-15,-4-9-7 0,3 0-44 32</inkml:trace>
  <inkml:trace contextRef="#ctx0" brushRef="#br0" timeOffset="13122.99">27220 8821 264 0,'0'0'99'15,"0"0"-77"-15,0 0 9 0,0 0-2 0,0 0-11 16,0 0 0-16,4 0-2 15,-1 0-1-15,8 3-7 16,0 0-1-16,17-3 3 0,-4 0 3 16,26 0 2-16,-8 0 0 15,22-3 1 1,-11 0-2-16,49-6-1 16,-21-1-3-16,39-8-1 15,-28 8-1-15,49-18 2 16,35-13-3-16,1-6-2 15,-15 13 0-15,-17-1 1 16,-15 4-5-16,-3 6-1 16,-3 3 0-16,-43 12 0 0,-18 1-3 15,4 6 2-15,14 0 1 16,-14 0 0-16,-7-1 0 16,-10 1 2-16,-11 0-47 0,-11 0-20 15,-11 0-55-15,-6 6-24 16,0 0 21-1</inkml:trace>
  <inkml:trace contextRef="#ctx0" brushRef="#br0" timeOffset="13840.581">28332 9270 152 0,'7'-10'57'0,"-7"10"-44"0,3-3 10 0,-3 3 2 0,0 0 6 16,0 0 3-16,0-3 4 15,0 3 1-15,4-3-21 16,-4 0 5-16,0 3 4 0,0 0-4 15,-4 3 1 1,4 0-2-16,-10 13-2 16,3-4-6-16,-8 19-1 15,1-5-6-15,-3 30-2 16,3-6-2-16,-4 13-3 16,0-16 1-16,1 16 1 15,-1-13-3-15,0 9 0 16,4-12 1-16,0 4 0 0,4-4 0 15,-5 0 0-15,5-10-3 16,-1-2 0-16,1-7-14 16,-1-3-6-16,4-3-13 15,-4-3-2-15,4-4-18 0,-3 1-6 16,3-3-58 15</inkml:trace>
  <inkml:trace contextRef="#ctx0" brushRef="#br0" timeOffset="14275.228">28060 9194 252 0,'11'-15'96'0,"-11"15"-75"0,3 0 10 16,-3 0-2-16,0 0-6 16,0 6 0-16,4 3-3 15,-1-2-1-15,4 11-10 16,0-2-3-16,4 19-2 0,-1-10 0 0,8 31 2 15,-4-12-3-15,11 19-2 16,-4-16 0-16,11 9-1 16,-4-12 0-16,7 9 0 15,-7-12 0-15,4 9 2 0,-7-12-3 16,0 6-2-16,-4-10-5 16,0-2 0-16,-7-7-18 15,0-6-6-15,-3-1-5 16,-4-8-3-16,0-4-41 31,-4-6-57-31,1 0 37 16</inkml:trace>
  <inkml:trace contextRef="#ctx0" brushRef="#br0" timeOffset="14749.033">28607 8815 216 0,'-4'0'82'0,"4"0"-64"0,-3 3 18 0,3-3 4 15,-4 3-12-15,4-3-1 0,-3 6-5 16,-1-2 1-16,1 5-13 16,-1 0 1-16,1 10 0 0,-1-6-2 15,0 15 2-15,1-3-6 16,3 3-3-16,0-3-4 15,3 0 1-15,1-6 3 16,3-6 3-16,0 6 0 0,4-10 0 16,-1 0-3-16,4-2 1 15,1-1-2-15,2-3-1 16,-3 0 1-16,0 0-1 16,0 1-3-16,-3-4 0 15,0 0-45-15,-4 0-17 0,0 0-78 31</inkml:trace>
  <inkml:trace contextRef="#ctx0" brushRef="#br0" timeOffset="15049.877">28787 8840 256 0,'-4'3'96'0,"4"-3"-75"0,-3 6 12 16,3-6 0-16,0 7-3 16,0-1 4-16,0 10-9 15,0-4-3-15,0 16-13 16,0-3-5-16,0 16-3 16,0-9-1-16,0 11 2 15,0-8-1-15,3 3 2 16,1-10-4-16,-1 9 0 15,1-8-4-15,-1-1-1 0,1-6-26 16,-1-3-11-16,1-1-38 16,3 1-13-16,-4-6-15 15</inkml:trace>
  <inkml:trace contextRef="#ctx0" brushRef="#br0" timeOffset="18408.797">27090 7072 160 0,'0'-29'60'0,"0"29"-47"0,3-15 13 15,-3 15 0-15,0-3 3 16,0-1 2 0,4-2-3-16,-1 0 0 15,1 0-16-15,-4 2 2 0,0 1 2 16,0-3-4-16,0 12 1 16,0-3-4-16,0 23 2 15,0-5-6-15,0 27-1 16,0-11-2-16,0 32 1 15,0-19-2-15,3 57 2 0,1-26-2 16,3 39-1-16,-3-29 5 16,3 43 4-16,0-30-3 15,3 43-1-15,-3-34-2 16,4 22-3-16,-4-22 1 0,4 31-1 16,-1-34 0-16,1 25 0 15,-1-38 0-15,4 28 0 16,-3-31 0-16,3 19 0 0,-3-25 2 15,-4 3 1-15,0-13-1 16,-4 4 1-16,-3-16-2 16,0 15-1-16,0-12 1 15,-3 3-1-15,3-12 0 16,0-1 0 0,0-12 4-16,0 0 5 15,0-9-5-15,0 0 0 16,0-7 0-16,3 0 0 15,1-2-2-15,-1-1 1 16,1-6-2-16,-1 3-1 16,-3-3 3-16,4 3 0 15,-4-3-1-15,3 6 1 0,1-6-2 16,0 3-1-16,-1-6 7 16,4 0 5-16,-3-4-2 15,3-2 0-15,0-4-4 0,3-2-1 16,1-1-3-16,3-3 1 15,0 0-2-15,4 0 2 16,-4 0-2 0,7 1-1-16,-3-1 1 15,6 0 1-15,-2 0-1 16,6-3-1-16,-4 0 1 16,8 0 1-16,-4 0-1 15,15-6 2-15,-8-1 0 16,25-2 3-16,-14 0-1 15,10-1 2-15,-10 1-4 0,11-1-2 16,-11 1-3-16,17-4 1 16,-10 4 3-16,21 0 1 15,-14-1-1 1,7 1-2-16,-14-1 1 16,10-2-1-16,-10 2 0 15,18 1 2-15,-15 0-3 16,15 2 0-16,-11 1 1 15,7 3 2-15,-14 0-3 16,14 0 0-16,-7 0 1 0,21-1 2 16,-18 1-3-16,15-3 0 15,-14-3 1-15,10-1 2 16,-14 1-1-16,21-1 2 16,-18 4-2-16,8-6-1 0,-11 2 1 15,-4 1-1-15,-10 3 0 16,-4-1 2-16,-10 1-3 15,-4 0-2-15,-3 3 2 16,-7-1 2-16,-1 1 2 16,-3 0 1-16,-3 0-5 15,0 3-1-15,-4 0 1 0,0-3 2 16,-4 3 0-16,1 0-1 16,-1 0 1-16,1-6-1 15,-1 6 0-15,1-4 0 16,-1-2 0-16,1 3 0 15,0-3 0-15,-1-7 0 16,1-2 0 0,-1-1 0-16,1 0 0 15,-1-9 0-15,-3 3 0 0,0-15 2 16,0 11-1-16,0-11-1 16,0 9 1-16,0-16-1 15,0 6 2-15,4-31 1 16,-4 13-1-16,3-32 1 15,1 25 0-15,-1-25 1 0,1 16-2 16,-4-25-2-16,0 22 1 16,0-7-1-16,0 16-3 15,-4-12 2-15,1 15 1 16,-4-34 2-16,0 25-1 16,0-19-1-16,3 13-2 15,-3-7 1 1,3 16 1-16,-3-19 2 15,4 19-3-15,-4-6 0 16,0 19 3-16,-4-4 1 16,1 10-4-16,-1-3 1 15,0 9 0-15,1-19 0 16,-1 10-3-16,4-16 2 16,-3-32 1-16,3 23 2 0,-4 12-1 15,4 35-1-15,0 3 1 0,-4-1-1 16,4 7 0-16,-3-3 0 15,-1 3 0-15,-3-6 0 16,3 6-3-16,1-12 2 16,-1 5 1-16,1-5 2 15,-4-19-1-15,3 9 2 0,0 9-4 16,4 7-2-16,0 6 4 16,0 10 1-16,4 2-3 15,-4-2 1-15,0-7 0 16,3 9 0-16,0 4 0 15,1-3 0-15,-4-10 0 16,3 10 2 0,1 2-3-16,-1-2-2 15,1 6 2-15,-4-4 2 16,0-2 0-16,0 0 2 16,0-1-2-16,0 4 2 15,3 0-4-15,0 3 0 0,1-1-1 16,-1-2 0-16,1 3 2 15,-1-3 2-15,1 3-1 0,-4-4-1 16,3 4-2-16,-3 0 1 16,0 0 1-16,-3-3 2 15,2 6-1-15,-2-3-1 16,-1-4 1-16,1 7-1 16,-1-3 0-16,1-3 2 15,-1 6-3 1,-3-3 0-16,3-4 1 15,-6 7 0-15,3 0 0 16,-8 0 0-16,5 0 0 16,-8 0 0-16,4 0-3 15,-4-3 2-15,4 3 1 16,-4-6 2-16,4 6-1 16,0-3 2-16,3-3-4 0,-3 2 0 15,4-2 1-15,-1 0 0 16,4 0 0-16,-4-1 2 15,1 4-3-15,-5 0 0 0,5 0 1 16,-4 0 2-16,3 0-1 16,-3-4-1-16,3 4-2 31,-3-3 1-31,0 0 1 16,-4-4 0-16,4 4 2 0,-7 0 1 15,3-4-1-15,-3 7 1 16,3-3-7-16,0-3 1 15,4 5 1-15,-3-2 3 16,6 0 0-16,-3 0-1 16,-11-7-2-16,14 7-1 0,4 0 2 15,-3-1 2-15,-1 4 0 16,-3 0 2-16,3 0-4 16,-7 0-2-16,-13-4 4 15,16 7 1-15,5 0 0 16,-8 0-2-16,4 0-2 15,-4 0 1-15,-17 0 3 0,21 4 1 16,0-4-4-16,-1 3 1 16,5 0 0-16,-4 0 0 15,3 0 0-15,-3 0 0 0,3 0-3 16,-3 1 2-16,3-1 1 16,-3 3 2-16,0-3-3 15,-7 3 0 1,7 1 1-1,-11 2 0-15,7 0 0 0,-10 1 0 16,7-1 0-16,-8 1 2 16,8-7-1-16,0 6 2 15,3-3-2-15,1 1-1 16,2-1-2-16,1 0 1 16,0 1-1-16,-4 2 0 0,1-3 2 15,3 4 2-15,3-4-1 16,-7 3-1-16,4-2-2 15,-4-1 1-15,4-3 1 16,-4 6 2-16,4-9-1 16,-3 10 2-16,2-10-4 15,-2 9 0 1,3-9 1-16,-1 10 2 16,5-4-1-16,-4 0-1 15,3 0-2-15,0 1-1 0,4-1 2 16,0 0 0-16,4 1 1 15,-1-1 0-15,0 0 0 16,1 0 2-16,3 1-1 16,-4-1-1-16,4 0 1 15,-3 0-1-15,-1 1 0 0,0-4 0 16,1 6 0-16,-1-2 0 16,4-4 0-16,0-3 0 15,0 6 0-15,0-3 0 16,0-3 0-16,3 6 0 15,1-3-3-15,-1 1 2 0,1-1 1 16,-1 0 0-16,1 0 0 16,-1 0 0-16,1 0 0 15,-4 0 2-15,3 1-1 16,1-1-1-16,-1 0 1 0,1 0-1 16,3-3 0-16,0 0 0 31,0 0-9-31,0 0-2 15,0 0-43-15,-4 0-16 16,4 0-36-16,0 0-11 0,0 0-16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7T18:15:37.62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22751 5002 284 0,'-4'0'107'0,"4"0"-83"0,0 0 8 0,0 0 1 16,0 0-6-16,0 0 2 15,0 3-8-15,0-3 0 16,7 3-12-16,-3 4 6 0,6-7 2 0,-3 0-5 16,7 0 1-16,1 0-2 15,6-10 1-15,-4 7-6 16,8-3-2-16,-4 3-2 15,15 0-2-15,-8-1 3 0,14 1 0 16,-7 0 1 0,4 3 0-16,-7 0 0 0,3 0 0 15,-7 0 0-15,1 0 2 16,-5 0-5-16,-3 0-1 16,-3 0 0-1,-4 0 2-15,0 0 1 16,-3 0 3-16,-4 0-3 15,0 0-2-15,0 0-5 16,-3 0-2-16,-4 0-44 16,0 0-16-16,0 0-40 15,-4 3-16-15,1 0-11 16</inkml:trace>
  <inkml:trace contextRef="#ctx0" brushRef="#br0" timeOffset="450.618">22691 5513 292 0,'3'-3'110'0,"-3"3"-86"0,7-3 11 15,-7 3-1-15,4 0-10 16,-4 0 0-16,7 0-2 0,-4 0 1 16,11 3-13-16,-3 0 3 0,7 0 1 15,-1 1-1-15,12-4 0 16,-8 0-3-16,21-4 1 0,-7 4-4 15,22-3 1-15,-8 0-5 16,8 3 0-16,-12 0-1 16,5 0-2-16,-8 0 1 15,1 0 1-15,-8 0-1 16,0 3 2-16,-3-3 0 16,-4 0 1-1,-3 0-51-15,-4 0-20 16,-3 0-108-1,3 0-53-15,-4 0 111 16</inkml:trace>
  <inkml:trace contextRef="#ctx0" brushRef="#br0" timeOffset="1471.401">25047 5096 192 0,'0'-12'71'0,"0"12"-55"0,-3-10 20 0,3 10 4 15,-4-3-9-15,4 0-1 16,-3 0-6-16,3 0-1 31,-4-7-12-31,1 7 4 0,-1-6 3 0,1 3-8 16,-5-4-3-16,1 1-4 15,-3 2 0-15,-1 1 0 16,-3 0 3-16,4 0 1 16,-8-1 1-16,4 4-2 15,-4 3-1-15,4 0-1 16,-4 3 0-16,4 0-5 0,-7 7 1 16,4-4 0-16,-5 16 0 15,5-3 0-15,-12 22 2 16,8-7-3-16,-7 13 0 15,7-6-4-15,-4 6 1 16,4-6 2-16,7 9 3 0,0-9 0 31,10 12-1-31,4-9 1 16,14 0 1-16,-3-10-1 16,10-2 2-16,-3-7 0 15,7-6 3-15,-4-4-3 0,7-9-2 0,-7-2 0 16,7-14 1-16,-3 1-1 15,7-13 2-15,-8 6-2 16,5-9 2-16,-5 0-2 16,5-3-1-16,-8 6 1 15,0-13-1-15,-3 4 0 16,-4 0 2-16,-4 2 1 16,-6-5 1-16,-1 3-5 15,-3 12 1-15,0 0 0 16,-7 10 0-1,4-1 2-15,-4 16 1 16,0-2-1-16,3 11-2 16,1-2 1-16,3 6 1 15,0-4-1-15,7 10 2 16,-4-6-4-16,8 9 0 0,-4-3 1 16,3 10 2-16,1-7-1 15,0 7-1-15,-1-7-2 0,1-6 1 16,-4-3-10-16,3-7-3 15,1-2-37-15,-1-7-17 16,-2-3-79 0</inkml:trace>
  <inkml:trace contextRef="#ctx0" brushRef="#br0" timeOffset="1978.587">25195 3792 236 0,'0'-6'90'0,"0"6"-70"0,0 0 13 16,0 0-1-16,0 3-2 16,0-3 2-16,0 12-6 15,0-2-2-15,0 12-13 16,0-4 0-16,7 8 0 0,-3-1-4 16,0 15 1-16,-1-5-3 0,1 18 0 15,-1-9-6-15,4 9 1 0,-3-9 0 16,-1 3 2-16,1-12-1 15,-1-1 2 1,1-6-31-16,-1-6-13 16,1-3-111-16</inkml:trace>
  <inkml:trace contextRef="#ctx0" brushRef="#br0" timeOffset="2527.072">25418 3751 300 0,'0'-3'112'0,"0"3"-87"0,0 0 13 16,0 0 1-16,-4 3-8 0,4 3-1 15,-3 4-14-15,-1-1-7 16,-3 7-6-1,0 0-3-15,-4-1 1 0,4 1-1 16,0 3 2-16,0-4-3 0,0 7 0 0,4-9-1 16,-1 3 0-16,4-4 2 15,0 1 0-15,0-4-3 16,7 0 2-16,-3-2 1 16,6-1 2-16,1-3-3 15,6-3 0-15,-2 6 1 16,6-2 2-1,-4 5-1-15,8 0-1 16,-4-2-2-16,7 5 1 16,-6-2 1-16,2 5 0 15,-6-2 0-15,0 6 2 16,-4-4-1-16,-4 1 2 16,1 3 7-16,-8 0 3 15,1-4-4-15,-8 7-3 0,4-6-3 16,-10 3 0-16,3-10-2 15,-7-3 2-15,0 4-2 0,-8-10-1 16,5 9 1-16,-8-18-1 16,4 9-5-16,0-3-1 15,3-4-26 1,0 7-11-16,4-3-29 16,4-3-10-16,3 0-53 15</inkml:trace>
  <inkml:trace contextRef="#ctx0" brushRef="#br0" timeOffset="2799.332">25411 3751 240 0,'0'0'90'0,"0"0"-70"0,10 0 21 15,-3 0 4-15,7-3-6 32,4-3 2-32,10 3-17 0,4-4-6 15,3 4-11-15,-3-6-5 0,0 2 1 16,-1 1-2-16,-2 3 2 16,-1 0-31-16,-10 3-11 15,-1 0-81 1,8 3-66-16,10 6 68 15</inkml:trace>
  <inkml:trace contextRef="#ctx0" brushRef="#br0" timeOffset="3184.379">26042 3798 252 0,'-11'-19'96'0,"11"19"-75"0,-7-19 14 16,4 19 3-16,-1 0-7 0,1-3 2 15,-1-3-13-15,4 15-4 16,0 1-9-16,0-1-3 0,0 13 2 15,0-3-3-15,4 12 0 16,-1-9 1-16,4 13 0 16,0-7-2-16,1 19-2 15,-1-9 1-15,0 15-1 0,0-9-7 16,-4 3 0-16,1-6-21 16,-1-7-9-16,-3-6-23 15,0-9-8-15,0 0-51 16</inkml:trace>
  <inkml:trace contextRef="#ctx0" brushRef="#br0" timeOffset="3448.159">25813 4036 264 0,'0'0'99'0,"0"0"-77"0,7-3 20 0,-7 3 6 16,7 0-8-16,-4 0 1 16,12-3-17-16,-1 0-4 15,10-3-12-15,12 6-5 0,2-3 0 16,5-4-2-16,-1-2 2 0,-3 6-2 16,-11-3-1-16,-7 6-17 31,7-4-9-31,-6-2-39 15,6 6-18-15,14-3-56 16</inkml:trace>
  <inkml:trace contextRef="#ctx0" brushRef="#br0" timeOffset="3805.731">26356 4049 244 0,'-7'3'93'0,"7"-3"-72"0,4 0 9 15,-4 0 2-15,7 0-5 16,3-3 4-16,4 0-8 16,7 0-2-16,8 0-12 0,6-1-5 0,-3 4-1 15,-1 0 0-15,1 0 3 16,-4 0-5-16,1-3-3 16,-1 0-32-16,-3 0-13 15,-1-3-66 1,-6 6-56-16,0-3 62 15</inkml:trace>
  <inkml:trace contextRef="#ctx0" brushRef="#br0" timeOffset="4538.997">27136 3623 284 0,'-4'-16'107'0,"1"6"-83"0,-4 4 10 16,3 3 0-16,-3-3-10 15,0 0 0-15,-4-1-11 16,-3 4-5-16,-3 0-5 16,-5 3 4-16,-2 3 5 0,-4 3-8 0,-1 4-2 15,1 5-2-15,3 1 0 16,4 6-3-16,0 0 2 15,3 6 1-15,4-6 0 16,4 0 0-16,3 0 0 16,3-3-3-16,4-3 2 15,0-4 1 1,4 1 0-16,6 2 0 16,8-2 0-16,3-1-3 15,7-5 2-15,4 2 1 16,3 1 2-16,1-1-1 0,-1 0-1 15,-3 4 1-15,-4-1 1 16,0 1-1-16,-3 3-1 16,-4 2 1-16,-7 4 1 0,-3 7-1 15,-4-4-1-15,-4 9 1 16,-3-2-1-16,-7 5 0 16,-3 7 0-16,-5-6 2 15,1-13 1-15,-3 3 5 16,-4-3 3-16,-1-12-4 15,1-4 1 1,4-3-5-16,6-6-2 16,0 0 0-16,4-15-1 15,0-17 2-15,7-5 1 16,7-4-4-16,4-6-1 16,3 0 1-16,0 9 2 15,-3 7 0-15,10-32-1 16,7-18 5-16,-3 2 1 0,-4 7-2 15,-7 28-3-15,-3 7 0 16,-8 2-1-16,1 7 0 16,-11 3 2-16,-4 6-1 0,-3 10-1 15,3-4 1-15,-10 13-1 16,-7 3-18-16,3 0-8 16,4 4-24-16,3-7-8 15,4 0-93-15</inkml:trace>
  <inkml:trace contextRef="#ctx0" brushRef="#br0" timeOffset="8240.869">25760 2406 232 0,'0'-6'88'0,"0"6"-69"0,0 0 15 0,0 0 1 16,0 0-7-16,0 0 0 16,0 0-2-16,0 0 1 15,0 0-15-15,0 3 2 0,3 0 0 0,1 3 1 16,-1 1 4-16,4-1-2 16,1-6-1-16,2 6 0 0,8-6 0 15,3 6-4-15,7-3 0 16,7-3-5-16,4 0 1 15,4 0-3-15,-1 0 0 16,-3 0-3-16,0 0 1 31,-4 0-2-31,-3 0-1 0,-4 0 1 16,-4 7 1-16,-2-4-1 16,-5-3-1-16,-3 0 3 15,-3 6 0-15,-4-3-4 16,0-3 1-16,4 10 0 15,-4-10 2-15,0 0 1 16,-4 9 3-16,1-9-5 0,-1 9-1 16,-3-5 0-16,0-1 0 15,0 0-3-15,-3 3 2 16,-1-3 3-16,1 4 1 0,-1 2-1 16,-3-3-2-16,0 10-2 15,0 6 1-15,-4 3 1 31,1 3 2-31,-4 13-3 16,3 0 0-16,1-13 1 0,-4 19 2 16,3-9-3-16,-3 2 0 15,3-5 1-15,-3 2 2 16,4-5-3-16,-1-1 0 16,-3 13-1-16,3-9 0 15,1-7 4-15,3-9 1 0,0-1-4 16,3-8 1-16,1-4 0 15,3-6 2-15,0 0-39 16,0 0-14-16,0 0-30 16,0 0-12-16,0 0-60 15</inkml:trace>
  <inkml:trace contextRef="#ctx0" brushRef="#br0" timeOffset="9124.983">23393 8241 264 0,'3'-9'99'0,"-3"9"-77"0,11-7 11 15,-11 7 0-15,3 0-5 16,1 0 1 0,6 4-8-16,1-1 0 15,14 0-12-15,-8 6 6 0,19-2 4 16,-8-4-6-16,14 6-2 16,-7-9-2-16,8 6-1 15,-11-6-4-15,6 0-3 16,-6 0 0-16,3-6-1 15,-6 6 2-15,-1-3 1 0,-3-3-4 0,-4 6 1 16,-4-3-27-16,-6-4-9 16,3 7-33-16,-10-3-11 15,-1-3-59 1</inkml:trace>
  <inkml:trace contextRef="#ctx0" brushRef="#br0" timeOffset="9510.133">23354 8834 260 0,'-4'3'99'0,"4"-3"-77"0,4 0 11 0,-4 0 0 16,0 0-1-16,0 0 6 15,3-3-10-15,1 3-2 0,3 0-15 0,0 0 0 0,7 3 0 16,-3 0-4-16,13 0 1 16,-2 0-1-16,16 0 1 15,-6 1-2-15,11-1 1 16,-8 0-4-16,11-6 0 15,-11 0-1-15,7-10-2 16,-6 4 1 0,9-10 1-16,-6 6-1 15,4-6-1-15,-8 4-46 16,7 2-19-16,-10 4-104 16</inkml:trace>
  <inkml:trace contextRef="#ctx0" brushRef="#br0" timeOffset="10753.326">26060 8407 152 0,'7'0'57'0,"-7"0"-44"0,10-9 10 0,-10 9 2 0,4 0-10 16,-4-3-1-16,3-4-6 15,1 7 0 1,-1-3-5-16,1-3 7 0,-4 3 3 16,0-3 5-16,4-1 3 15,-4 1-5-15,0 0-1 16,0 0-1-16,0-4 4 16,0 4-4-16,0-3 0 15,0-1-4-15,-4 1 1 16,0-1-2-16,-3 1 2 15,4-1-4-15,-8 1 1 0,4 0-3 16,-7 6 0-16,4-4-1 16,-8 4 2-16,4-3-1 15,-7 6 0-15,3 0-1 16,-7 6 0-16,4-3-2 16,0 4-2-16,3-4-2 15,-3 12 1 1,4-5 1-16,-5 9 0 15,5-4-3-15,-1 7 2 16,4-3 1-16,0 15 0 0,3-5-3 16,4 11 2-16,0-8 1 15,4 9 0-15,-1-7 0 16,4 4 2-16,0-10-3 16,7 10 0-16,0-7-1 0,4-3 0 15,-4-6 2-15,7 0 0 16,-3-3 0-16,6-7 2 15,-3 1-3-15,7-7 0 0,-3 0 3 16,7-9 1-16,-4 3-1 16,7-9-2-16,-3 0 3 15,3-13 0-15,-3 3-4 16,-1-13 1-16,-2 7 0 0,-5-6 2 16,-3 3-1-16,-3 3-1 15,0 0 1-15,-8-4 1 16,1 7-1-16,-8-3-1 15,1 3 1-15,-4 0-1 16,3 4 0 0,0 2 0-16,1 3-3 15,-1 1 0-15,1-1-1 16,3 4 0-16,0 6 5 16,0-4 3-16,0 7 1 15,3 0 2-15,1 0 2 16,3 7 2-16,0-4-1 15,0 16-1-15,0-4-5 0,4 14-3 16,-4-4-3-16,0 9 1 16,0-6 1-16,3 7 2 15,-2-7-1-15,-1 0 2 16,0 1-2-16,0 2-1 16,0-9 1-16,0 0-1 15,0-3 0 1,0-1 0-16,0-5 0 15,-3 6 0-15,-1-7-3 0,1-2 0 16,-1-1-7-16,1-3-4 16,-1 1-25-16,-3-7-13 15,0 0-87 1,4-13-52-16,-1 4 87 16</inkml:trace>
  <inkml:trace contextRef="#ctx0" brushRef="#br0" timeOffset="11485.806">26123 7231 244 0,'-7'0'93'0,"7"0"-72"0,-3 0 16 15,3 0 4-15,0 0-13 16,0 0-1-16,0 0-5 16,0 0 1-16,3 10-13 15,1-4 5-15,3 4 3 16,0-4-4-16,7 3 0 15,0-2-2-15,7 2 0 16,-3-3 0-16,10 0 0 16,-7 1-4-16,14-4-3 0,-6 0-2 15,6 0 0-15,-7 0-2 16,0 0-1-16,-6 1 3 0,-5-1 0 16,4 0 1-16,-10 3 0 15,0 0-2-15,-8 4-2 16,1-1 1-16,-8 4-1 15,1 2 0-15,-8 17 2 16,4-7-3-16,-7 25 0 16,3-9 1-16,-3 9 0 15,4-12 0 1,-1 9 0-16,0-10 0 16,4 4 0-16,0-10 2 15,0 4 1-15,0-7-4 16,4-6-1-16,-1 3-2 15,1-9 3-15,-1-1-31 16,1-5-13-16,-1-4-30 0,0-9-13 16,1 3-59-1</inkml:trace>
  <inkml:trace contextRef="#ctx0" brushRef="#br0" timeOffset="12725.355">25262 7056 184 0,'0'-19'71'0,"0"19"-55"0,4-6 17 15,-4 6 5-15,0 0-9 16,0 0-2-16,0 6 0 16,0-3 0-16,0 25-14 15,0-9-1-15,3 35 1 0,1-11-3 0,0 45 0 16,-1-16-6-16,-3 54-1 0,0-29-1 16,0 60 1-16,0-32-2 15,-3 57-1 1,-1-47 7-16,0 28 3 0,4-38-5 15,0 23-3-15,0-29-4 16,4-6 1-16,0-29 1 16,-1-5 2-16,1-23 1 0,-1-6 1 15,1-12 4-15,3-10 5 16,-4-3-3-16,4-6 2 16,-3-3-7-16,3-7-1 15,0 1 0-15,7-1 0 16,-3-3 2-16,20 1 3 15,-6-1-2 1,28 0-2-16,-11-3 0 16,32-3-1-16,-14 7 2 15,50-7 1-15,-26 0-3 16,50-7-1-16,-31 7-1 16,38-9 1-16,-32 6 4 15,50-13 4-15,-39 7-2 0,14-16 0 16,-32 6-5-16,11-6-3 15,-25 6 0-15,-10 0 1 0,-15 10 1 16,-17 2 1 0,-7 4 0-16,-18 3 0 0,-3 0-5 15,-15 3 1-15,1 0 0 16,-11 1 0-16,3-1 0 16,-3-3 2-1,0 0-1-15,0-3-1 16,0-1-2-16,0-5 1 15,0 0 1-15,4-13 2 16,-1 3-3-16,4-16 0 16,0 7 3-16,0-22 3 15,0 3 2-15,-3-50 1 16,3 18-4-16,-4-84-1 0,0 41-1 16,-6-82 1-16,-1 51-2 15,-6-54-1-15,3 53-2 16,-11 4 1-16,7 34 1 15,-6 15 2-15,2 23-1 16,-6 12-1-16,7 10 1 0,0 8 1 31,3 17-3-31,1 0-2 0,2 3-1 16,5 2 3-16,-1 8 0 16,1-1 1-1,3 3 2-15,-4 0 1 0,0 4-4 16,-6 3 1-16,3-1 0 15,-11 1 0-15,7 2 2 16,-13 1 1-16,2 0-6 0,-24 0 0 16,11 3 3-16,-28-4 2 15,13 7-3-15,-28 7 1 16,15-4 0-16,-36 15 2 16,21-5-3-16,-17 9-2 15,-28 6-12-15,34-6-2 16,22-9-8-16,-7 5-1 0,-7-2-11 15,21-3-3-15,10-4-17 16,12 0-6-16,9-2-85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7T18:15:54.75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15042 3732 176 0,'0'-34'66'0,"0"21"-52"0,-3 1 14 0,-1 9 3 16,1-1-3-16,-1-2 1 15,1 3-3-15,-1 0 1 0,4 0-15 16,-3 0 2-16,3 3 2 0,0 3-2 0,0 9 0 16,0 10 0-16,3 6 2 15,1 10-7-15,-1 3-3 16,1 0-1-16,-1 3-1 15,1 9 2 1,-1 0 1-16,1 16-3 16,0-3-1-16,-4-6 3 15,0-7 1-15,0-12-1 16,0-1 1-16,0-8-4 16,0-7 0-16,0-6-1 15,0-4 1-15,-4-2-2 16,0-4 2-16,1-6 0 15,3-3 1-15,-4-3 0 0,1-6 2 16,-1-10 1-16,1-9 1 16,-1-13-4-16,4-9-3 15,0 0 0-15,0-7-1 16,0 4 0-16,0 6 0 16,0-6 0-16,0-7 2 15,0 10-3-15,0 6 0 0,0 9 1 16,0 14 0-16,0-1 4 0,0 15 0 15,0 14-2 1,0 5 2-16,0 7-1 16,0 6-4-1,0 0-1-15,0 3 3 0,0 7 1 16,0-1-3 0,4 4 1-16,-1 12 2 15,1 0 1-15,-1-6-1 16,1 6-2-16,-1-12 1 15,1-10 1-15,0 0-3 16,-1-9-2-16,-3-3-5 16,4-7 0-16,-1-2-58 15,1-14-25-15,-4-5-71 16</inkml:trace>
  <inkml:trace contextRef="#ctx0" brushRef="#br0" timeOffset="1322.512">23513 5074 288 0,'0'3'107'0,"0"-3"-83"0,7 4 17 16,-7-4 4-16,3 0-9 16,1 0-1-16,3 3-8 15,0 0-3-15,7 0-13 16,-3 0 4-16,6 6 3 0,-3-2-8 0,11 5-3 15,-4-2-2-15,11-1 1 16,-7 1-1-16,10-4 0 0,-7-3-3 16,14-3 1-16,-6 0 0 15,6-9 3-15,-7 9-3 16,4-10-2-16,-11 7 0 16,-3-3-1-16,-4 3-33 15,-7 3-15 1,-3 0-42-16,-8 6-18 15,1 0-45 1</inkml:trace>
  <inkml:trace contextRef="#ctx0" brushRef="#br0" timeOffset="1605.839">23537 5814 280 0,'4'-3'107'0,"-4"3"-83"0,18-16 19 0,-18 16 6 15,14-3-14 1,-4-3 0-16,15 3-11 16,-4-3-3-16,11-1-12 15,-7 1-3-15,10 0 0 0,-7 3-3 16,14 0-2-16,-6-1 0 15,13 1 1-15,-7 0-1 16,11 0 2-16,-14 3-59 16,3 0-27-16,-6 0-79 15</inkml:trace>
  <inkml:trace contextRef="#ctx0" brushRef="#br0" timeOffset="2496.644">25795 5140 228 0,'4'-22'88'0,"-4"22"-69"0,0-12 13 16,0 12 0-16,-4-7-4 31,4 4 3-31,-3-6-4 16,-1 3-2-16,-3-4-13 0,3 4-1 0,-6-7 2 16,3 10-7-16,-7-6-1 15,3 3-3-15,-10-4-2 16,3 7 3-16,-10-3 2 15,7 6 0-15,-11 9 0 16,4-3-1-16,-7 23 0 16,6-7-2-16,-6 25-2 0,7-7 1 15,-4 17-1-15,8-10 0 16,-5 28 2-16,5-15-3 0,2 18-2 16,8-12-1-16,7 0 3 15,0-13 2-15,11 0 4 16,-1-12-4-16,18-10-1 31,-6-2 0-31,20-7 2 0,-7-7 1 16,14-12 1-16,-6 1-2 15,6-20 1-15,-7 3 0 16,4-31 1-16,-7 13-5 16,3-19 1-16,-7 6 0 15,-3-3 2-15,-4 9-3 16,-3-6 0-16,-4 7 1 0,-7-4 2 15,-3 7 1-15,-1 5 1 16,-3 4 6-16,0 10 6 16,0 2-8-16,-3 16-4 15,3-3-1-15,-4 19 0 16,0-3-4-16,4 15 1 16,0-9 2-1,4 38 1-15,-4-13-4 16,7 12 1-16,-3-9 2 15,3 7 1-15,0-13-4 0,3-4-1 16,-3-5 1-16,7-7 0 16,-3-6-26-16,3-6-9 15,-3-4-31-15,3-9-12 16,0 1-66-16</inkml:trace>
  <inkml:trace contextRef="#ctx0" brushRef="#br0" timeOffset="3147.457">26173 4127 236 0,'-4'0'88'0,"1"-3"-69"0,-1-3 17 0,0 6 3 16,1 0-8-16,-1-3 2 15,-3-3-6-15,0 6 1 16,0-4-16-16,-3 4 2 0,-1 4 0 0,-3 11-7 15,-4 7-4-15,-3 10-2 16,4 2-1-16,2-9 0 16,-2 10 2-16,3-1-3 15,0 10 0-15,3-10 1 16,4 13 2-16,3-6 3 0,11 6 4 16,1-6-2-1,13 3-2 1,-4-10 0-16,12-5-1 15,-8-1-2-15,7-12 1 16,-3-4 0-16,3-12 1 0,-7 0 2 16,4-16 1-16,-4 4-3 15,0-16-3-15,-3 9 0 16,-8-3-1-16,-3 0 2 0,-7-3 3 16,0 6-4-16,-14 0-3 15,4 0 1-15,-12 16 2 16,5-3-2-16,-8 6 0 15,4 6-1-15,0 7 0 16,3-4 2-16,4 16 2 16,3-6-8-1,4 3-1-15,4-3-25 16,10 0-9-16,-4-7-28 16,15-2-9-16,-4 5-59 15</inkml:trace>
  <inkml:trace contextRef="#ctx0" brushRef="#br0" timeOffset="3489.294">26635 4146 300 0,'-4'-3'112'0,"4"-3"-87"0,-3 3 18 15,3 3 0-15,0 0-8 16,0 0 0-16,0 0-12 16,0 9-1-16,0 4-13 15,0 18-1-15,0-6-1 0,0-3-6 0,0 12-2 16,0-5 2-16,3 8 1 15,1-8-3-15,-1 5 1 16,1-3-9-16,-1 4-2 16,1-7-43-16,-1-6-19 15,1 3-88 1</inkml:trace>
  <inkml:trace contextRef="#ctx0" brushRef="#br0" timeOffset="3720.772">26391 4431 228 0,'-10'10'88'16,"10"-10"-69"-16,10 9 13 0,-10-6 2 0,14 1-3 16,15-1 2-16,9-6-12 15,1-1-3-15,-11 1-10 16,-3 0-3-16,7-3-1 0,-7 0-2 15,3-1 1-15,-7 4-46 16,0 0-21-16,-3-3-69 16</inkml:trace>
  <inkml:trace contextRef="#ctx0" brushRef="#br0" timeOffset="4052.29">27030 4394 268 0,'-11'3'101'0,"4"-3"-78"0,0 6 26 0,4-3 7 0,3-3-15 16,0 0-3-16,0 0-11 15,7 0-5-15,3 0-12 16,8 0 0-16,0 0 1 0,3-3-6 16,-4-3-1-16,-3 6-4 15,4-3-1-15,-4 3 1 16,4 0 2 0,-4 0-8-16,4 0-3 15,-1 0-42-15,1 0-16 16,-4 0-98-1</inkml:trace>
  <inkml:trace contextRef="#ctx0" brushRef="#br0" timeOffset="4553.264">27651 4124 224 0,'14'-22'85'0,"-11"16"-66"0,1-13 10 0,-4 16 2 0,0-3-6 16,-4 0 0-16,-3-1 0 15,0 4-1-15,-3 0-13 16,-1 0 4-16,-3 3 5 0,0 0-2 16,-4 3-1-16,1 3-5 15,-5 10-2-15,-2 9-4 31,6 6-1-31,4-6-1 0,-4 22 0 16,-3 16 0-16,11-19 0 16,-1-13 0-16,11 10 2 15,0-6-3-15,18 2 0 16,-4-5-1-16,14-10-2 16,-7 3 3-16,11-13 2 15,-7-2 2-15,6-13 3 0,-6 3-7 16,7-16-2-16,-8 6 1 15,-6-2 3-15,-4-4-2 16,-10 1 0-16,-4-1-1 16,-14 3-2-16,3 4 1 0,-21 6-1 15,8 3-5-15,-15 3 1 32,7 0-5-32,0 3 1 0,4 1-36 15,7-1-15-15,0 3-69 16,10-9-70-1,4 3 67-15</inkml:trace>
  <inkml:trace contextRef="#ctx0" brushRef="#br0" timeOffset="5343.578">26677 2892 244 0,'4'-19'93'0,"-4"10"-72"0,-4-1 16 16,4 1 4-16,-3 9-9 15,-1 0 1-15,0-9-12 16,-3 9-5-16,0 0-9 16,-3 9 4-16,-1 0 4 0,-3 13-1 0,0-6 0 15,3-3-4-15,-6 15 1 16,-11 16-2-16,3 3 0 15,4 15-5-15,7 10-1 16,3 1-1-16,11-11 1 16,7-2 0-16,11-7 1 15,10-6 2-15,7-9 3 0,8-10 0 16,2-12 2-16,15-10-6 16,7-9-1-16,4-7 0 15,-18-8 2-15,-11 8 1 0,11-34 1 16,11-31 0-16,-11 3 2 15,-11 3-3-15,-21 19-2 32,-3 9-2-32,-22-22 0 15,-17-12-2-15,-21 0 2 0,-22 12-4 16,-6 16 0-16,-1 16-1 16,0 12-2-16,1 19-8 15,6 16-3-15,11 12-21 16,15-3-7-16,13 3-10 15,14 0-5-15,15 4-61 0,7-7-27 16,10 6 32 0</inkml:trace>
  <inkml:trace contextRef="#ctx0" brushRef="#br0" timeOffset="6869.399">28466 4021 220 0,'10'-13'82'0,"-10"7"-64"0,7 3 13 0,-7 3 14 16,0 12-11-1,0 10-6-15,0 22-5 16,-3 25-13-16,-4 13 0 0,0 9 3 16,0 34-5-16,0 4-2 15,3 12 1-15,0-19 2 16,1-25 2-16,-1 13 1 0,1-19-4 0,-1 22-3 15,1-25 0-15,-4 2 1 16,0-17-3-16,0-11-2 16,0-8 2-16,-4-14 0 15,4-5 1-15,-4-7 2 16,1-6 1-16,-1-9 1 16,1-4-2-1,3-15-1-15,0-1-3 16,7-24-2-16,0 3 1 15,14-13-1-15,-4 10 0 16,18-23 0-16,-3 17 0 16,14-32 0-16,14-16-3 15,-4 7 2-15,1 21 1 0,6 7 0 16,1 13-3-16,3 15 2 16,-1 9 3-16,1 10 3 0,-3 6 2 15,-1 6 1-15,-6 7-4 16,-8 3-1-16,-7 9 8 15,-10 4 2-15,-7 2 2 16,-15-3 1-16,-6 4-2 16,-11-1 1-16,-11 1-8 0,-14 2-4 15,-21 7 0-15,0-6 0 16,14-10-4-16,-21 10-1 16,14-1 1-16,-35-2 0 15,18-10-2-15,-8 0 2 16,14-9-10-16,12-10-3 31,9 0-15-31,11-6-7 0,8 0-13 16,13-9-7-16,1 3-85 15,17-7-64 1,0 4 81-16</inkml:trace>
  <inkml:trace contextRef="#ctx0" brushRef="#br0" timeOffset="7377.585">29185 3644 288 0,'0'-12'110'0,"-3"6"-86"0,3-4 9 0,0 10 0 0,0-3-4 16,0-3 3-16,0 6-4 0,0 9-3 16,0 1-13-16,0 21 3 0,0 10 5 15,0 3-7-15,-4 9-2 16,1-3-6-16,-1 0-2 15,1 0 1-15,-1-2 0 16,4 2-5-16,-3-16 1 0,3-6-33 16,0 1-15-16,3-1-78 15,4-12-31-15,-3-1 27 16</inkml:trace>
  <inkml:trace contextRef="#ctx0" brushRef="#br0" timeOffset="8182.032">24356 8128 244 0,'3'-9'93'0,"-3"9"-72"0,0-10 14 16,0 10 2-16,0-3-4 15,0 0 1-15,4 0-8 16,-1 0-2-16,8 3-13 16,0 0 7-16,10 6 4 0,-4-3-2 15,15 7-2-15,-7-1-4 0,17-6 1 16,-7 7-4-16,11-10 1 15,-10 0-7-15,9 0-1 16,-6-3-2-16,11-4 1 0,-12-2-2 16,5 9-1-16,-8-3 1 15,-3 3-1-15,-8 0 2 16,-2 3 1 0,-5-3-23-16,-3 6-12 15,-3-3-23-15,-4-3-8 16,0 0-73-1</inkml:trace>
  <inkml:trace contextRef="#ctx0" brushRef="#br0" timeOffset="8537.128">24395 8686 288 0,'0'3'107'0,"0"-3"-83"0,3 0 10 16,-3 0 0-16,0 0-13 16,0 0 1-16,7 4-9 15,0-1 0-15,14 0-8 16,-3 0 6-16,21 0 4 0,-7-3-1 15,17-3 0-15,-10 0-6 0,17-3-3 16,-10-1 0-16,21-11-1 16,-10 8-5-16,6 1 1 15,-10-1 2-15,0-2 1 16,-11 2-26-16,1-2-11 0,-8 2-45 16,4-8-17-1,-8 2-43 1</inkml:trace>
  <inkml:trace contextRef="#ctx0" brushRef="#br0" timeOffset="9558.997">27284 2039 208 0,'0'-16'79'0,"-7"16"-61"0,-4-6 4 0,4 6-2 16,0 6-6-16,-3-2 2 15,-1 2-3-15,-3 3 0 16,0 1-7-16,0 2 3 0,-1-2 1 16,-2 8 1-16,-4 11 1 0,-4 15-2 15,-10 25-1-15,-8 9 8 16,-13 25 4-16,-4 38-5 16,-11 32-1-16,-13 34-9 15,-19 47-2-15,1 15-2 16,0 14 1-16,0 24-2 15,17-69-1 1,21-65 1-16,-31 100 1 16,28-73-1-16,-21 54-1 15,24-63 3-15,-24 38 2 16,21-56 0-16,-3 5 2 0,17-40-6 16,10-25-1-16,12-19-2 15,13-31-2-15,4-13-46 16,14-28-21-16,0-9-72 15</inkml:trace>
  <inkml:trace contextRef="#ctx0" brushRef="#br0" timeOffset="10563.503">26405 7332 252 0,'11'-38'93'0,"-11"38"-72"0,14-31 11 16,-14 28 1-16,4-7-9 16,-1 7-2-16,4 3 3 15,0 0 1-15,7 16-13 16,-7-4 1-16,1 29 0 0,-1-9-1 16,-4 58 0-1,1-17-3-15,-4 52 1 16,0-28-4-16,-4 25-2 15,1-21-2-15,-12 24-3 16,1-28 1-16,0 4-1 16,4-20 0-16,-4-9 2 15,3-15 1-15,0-13 1 16,4-7-2-16,-3-15 1 0,3-6-2 16,0-19-1-16,3 0 1 15,4-22-1-15,0 3-3 0,11-13 2 16,-4 7 1-16,17-16 2 15,-6 10-3-15,24-32 0 16,-10 12 1-16,18-11 0 16,-12 11-3-16,22-2 2 0,-10 18 1 15,17 7 2-15,-14 3-1 16,7 28-1-16,-11-4 1 16,-3 30 1-16,-7-8 1 15,-11 17 3-15,-3-7 3 16,-15 10 5-16,-3-7-4 15,-24 10 0 1,2-13-6-16,-30 25-3 16,6-12-3-16,-25 19 1 15,15-13 1-15,-29 3 2 16,15-9-3-16,-8-16-2 16,15-6-16-16,-1-19-5 15,12 0-17-15,6-13-4 0,7 0-16 16,11 1-6-16,3-1-72 15</inkml:trace>
  <inkml:trace contextRef="#ctx0" brushRef="#br0" timeOffset="10995.749">27058 6915 244 0,'4'-10'93'0,"-4"10"-72"16,-4-6 18-1,4 6 5-15,0 0-8 16,0 0 2-16,-7 3-9 16,3 0-3-16,-3 13-14 0,0-3-1 0,0 24 2 15,0-5-5-15,0 18 0 16,0-9-4-16,4 2-1 15,-1-5-3-15,4 0-1 16,0-4 1-16,4-9 0 0,-1-3-18 16,4-6-8-16,0-4-41 15,0-5-18-15,0-1-56 16</inkml:trace>
  <inkml:trace contextRef="#ctx0" brushRef="#br0" timeOffset="12124.254">26158 6793 140 0,'0'-57'55'0,"0"57"-43"0,-3-34 19 15,3 30 5-15,-4-2-9 16,1 6-3-16,-1 6-6 16,1-2 1-1,3 21-10-15,0-7 6 0,0 17 2 16,0-7 4-16,0 44 2 16,0-15-10-16,0 43-5 15,0-22-1-15,0 82 0 0,0-40-1 16,-11 71 1-16,4-47 5 15,-14 66 2-15,7-53-5 16,-14 18-1-16,7-43-2 0,-8 25-1 16,8-32-3-1,0-12-2-15,3-25 1 0,4-10 1 16,4-18-1-16,10-10 2 16,0-9 7-16,14-16 3 15,-4 0-4-15,19-12-3 16,-8-4-3-16,18-9 0 0,-8 0-2 15,26-13 2-15,-11 4-2 16,45-16 2-16,-17 3-2 16,46-12-1-16,-24 2 3 15,38 1 2-15,-32 6-4 16,39-7-1-16,-32 10 0 16,15-3 0-1,-29 7 0-15,4-1 2 16,-18 6-1-16,7 1 2 15,-17 2-2-15,-1 1-1 16,-13 3 1-16,-4-1-1 0,-11 1 2 16,-10 0 3-16,-7 0-2 15,-8-1-2-15,-3 1 0 16,-7-3-1-16,0-1 0 0,0-2 2 16,-3-4-1-16,3-19 2 15,4-27-4-15,-4 18-2 16,0 6 2-16,0-34 0 15,0 16-2-15,-4-57 2 16,1 22 1-16,-4-69 0 16,0 35 0-1,-7-86 2-15,0 55-3 16,-11-42 0-16,4 44 1 16,-7 7 0-16,3 34 0 15,-3 19 0-15,3 19 0 16,-3 15 0-16,4 10 0 15,-1 13 0-15,4 5-3 0,0 4 2 16,3 0 1-16,1 6 2 16,-1 3-1-16,-3-3 2 15,0 3-4-15,-7 0 0 16,3 4 1-16,-31-4 0 0,10 6 2 16,-35 10 1-16,-39 10-4 15,-14 8 1-15,0 7 2 16,7 10 1-1,-4 2-4-15,26-9-1 16,20-3 1-16,-14 0 0 16,18-3-15-16,0 3-4 15,11-3-32-15,10 6-14 16,7-3-84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7T18:16:12.25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22525 4272 160 0,'3'-29'60'0,"-3"29"-47"0,4-22 19 0,-4 13 5 15,3 0-4-15,1-1 1 16,-4 4-4-16,0-3-1 16,4 5-16-16,-4 8-1 0,0 11-1 15,0-5-4-15,0 21 1 0,0-3-5 16,0 16 0-16,0-9 3 16,-4 40 1-16,0-9 3 0,-3 28 1 15,4-22-8-15,-4 44-1 16,0-22-2-16,0 19 0 15,3-25 0-15,1 9 0 32,-1-19 0-32,4 10 2 0,0-16-3 15,0-3 0-15,0-12 1 16,0-14 0-16,0 1 0 16,0-12 2-16,0-10 5 15,0-7 4-15,0-2-2 16,-3-23 0-16,-1 7-5 15,1-19-3-15,-1 4-3 0,0-14 1 16,4 7 1-16,0-19 2 16,0 10-3-16,0-38-2 15,0 18 4-15,0-27 1 16,0 21 0-16,4-40-2 16,-4 18-2-16,4-24 1 15,-1 15 1 1,4-13 0-16,-3 20 0 15,3-1 0-15,0 16 0 16,-4 9 2-16,1 10 3 16,-4 16 4-16,0 6-4 0,0 24-3 15,0 1-4-15,-4 19 1 16,4 0 1-16,0 21 0 16,0-5 0-16,0 46 2 0,0-15-1 15,0 37-1-15,0-22-2 16,-3 48 1-16,-1-23 1 15,-3 10 0-15,4-22 2 16,-4 6 1-16,0-15-4 16,3-10 1-16,0-12 0 15,1-13 2 1,-1-10-3-16,4-9 0 16,0-6 3-16,0-12 1 15,0-1-1-15,0-15-2 16,0 0 1-16,0-13 1 15,0 3-1-15,4-18-1 0,-4 5 1 16,3-36-1-16,1 8 0 16,3-27 0-16,0 15 0 0,0-47 2 15,-3 25-1-15,3-25-1 16,-4 22 1-16,1-13 1 16,-1 22-3-16,-3 1 0 15,0 15 1-15,0 12 0 16,0 7 0-16,0 28 0 15,0 0 0-15,0 22 2 0,0 0-3 16,0 16 0-16,0-7 1 16,0 26 2-16,0-10-1 15,-3 41-1-15,3-7 1 16,-4 26-1-16,1-13 0 16,-1 47 2-16,1-22-1 15,-1 10-1 1,1-22-2-16,-1 9 1 15,1-22 1-15,-1 3 2 16,4-15-3-16,0-10 0 0,0-9-8 16,0-16-2-16,0 0-36 15,4-16-16-15,-1-3-85 16</inkml:trace>
  <inkml:trace contextRef="#ctx0" brushRef="#br0" timeOffset="1644.714">12178 3858 192 0,'3'-16'71'0,"-3"10"-55"0,0-1 13 0,0 7 2 16,0 0-7-1,0 0-2-15,0 0-4 16,0 7 1-16,0 2-10 16,0 4 3-16,0 6 4 0,0 6-4 15,0 3 1-15,0 9-6 0,0 14 1 16,0 14-3-16,0 4 2 15,0 0-4-15,0-9 0 16,0-7 3-16,0-9 3 0,0-6 0 16,0-10 0-16,0-6-1 15,0-3 0-15,-3-10 0 16,-1 1 0-16,4-10-4 16,-3-4-3-16,-1-5 2 15,1-7 0-15,-1-6 3 16,4-15 1-1,0-16-3-15,0-10-3 16,0 0 0-16,0-3-1 16,0 4 2-16,0 8 1 15,0 7 1-15,0 6 0 16,0 10 6-16,-3 9 6 16,-1 13-6-16,4 9-3 15,0 9-7-15,0 7 0 0,0 3 0 16,0 6 2-16,0 3-3 15,0 10 0-15,0 5 1 16,0 11 2-16,-3 2-1 0,-1-6-1 16,4-12 1-16,0 0-1 15,0-7-3-15,4-12 2 16,-1-4-50-16,4-5-23 0,-3-16-94 16</inkml:trace>
  <inkml:trace contextRef="#ctx0" brushRef="#br0" timeOffset="2761.931">8333 8959 212 0,'-11'-6'82'0,"8"3"-64"0,-1 0 13 16,4 3 1-16,-4 0-6 16,1 0 2-16,3 0-14 0,0 0-3 15,3 3-7-15,5 3 6 0,2 0 5 16,4 4 2-16,4-1-1 16,7 4 0-16,-1-1 3 15,4-2-5-15,1-1 0 0,2 0-2 16,8 1 0-16,7 5 2 15,7-2 4-15,3-4-6 16,1 1-2-16,-1-4-3 16,-10-3-2-16,-3 0-3 15,-5 1 1-15,-6-4 0 16,-4 3 3 0,-3 0-1-16,-7-3 0 15,-4 0-1-15,-4 3 0 16,1 0 0-16,-4 0 2 15,-3 0-3-15,-1 4-2 16,1-4 0-16,-1 3 1 16,-3-6-8-16,0 9-3 15,0-9-42-15,0 10-18 0,-3-4-53 16,3-3-21-16,-4 3 19 16</inkml:trace>
  <inkml:trace contextRef="#ctx0" brushRef="#br0" timeOffset="3247.883">8262 9900 260 0,'-14'-6'96'0,"7"2"-75"0,0 1 12 0,7 3 0 0,0 0-16 0,3 0-4 16,4 0 5-16,8 3 3 15,6 4-11-15,3 2 8 0,8-3 4 16,3 4-2-16,4-1 0 16,0 1 2-16,3-10 1 15,8 0-8-15,6-4-2 16,4-2-5 0,-3 6 0-16,-4 6-5 15,-1-2 0-15,-9 2-1 16,-8-3 1-16,-3 6-4 15,-7-2 0-15,-4-1 3 16,-4 0 3-16,-3 0-7 16,-3 1 0-16,-4-1-60 15,0 3-23-15,0 1-91 16</inkml:trace>
  <inkml:trace contextRef="#ctx0" brushRef="#br0" timeOffset="3682.966">10005 9492 248 0,'-4'6'93'0,"4"-2"-72"0,0-1 5 0,0-3-3 16</inkml:trace>
  <inkml:trace contextRef="#ctx0" brushRef="#br0" timeOffset="3912.704">10005 9514 458 0,'7'6'35'15,"3"1"-17"-15,12-7-2 0,6 0-2 0,11 0-1 16,10-7 2-16,4-2-2 16,3 3 0-16,1-4-1 15,3 1 2-15,0 3-5 0,0 3-1 16,-4 3-4-16,-6 0-1 15,-8 0 1-15,-10 3 2 32,-8 0-3-32,-2-3 0 0,-8 0 3 15,-4 0 1-15,-6 3-3 16,-4 3-3-16,0 4-33 16,-4 2-16-16,1 1-49 15,-4 2-21-15,0-5-19 16</inkml:trace>
  <inkml:trace contextRef="#ctx0" brushRef="#br0" timeOffset="4594.913">10897 8755 288 0,'-10'-22'107'0,"6"10"-83"0,1-13 10 16,3 12 0-16,3-12-15 16,4 6-1-1,4-6-4-15,3 0-1 16,4 3-7-16,3 3 7 0,7 4 4 15,7 5 8-15,1 17 5 16,-1 5-1-16,-3 10 2 16,-4 6-4-16,-7 7-2 15,-7 2-9-15,-7 7-3 0,-7 3-5 16,-3 10 0-16,-8 5-5 16,0 1-2-16,1-9 0 0,3-11-1 15,0 1-3-15,7-9 2 16,3-7 1-16,4 0 0 15,4 0 0-15,7-6 0 16,6-3-3-16,8 0 2 16,0 0 3-16,7 0 1 0,-1-1-4 15,5 1 1-15,6 3-2 16,4 3 0-16,0 4 2 16,0 8 2-16,-7 1-1 15,-8-1-1-15,-2 4 1 16,-12 0-1-16,-6 0 0 31,-4-4 2-31,-10 10-1 0,-11-3-1 16,-7 6 3-16,-11 4 0 15,-7-7-1-15,-7 6 1 16,-3-9-2-16,0-6-1 16,-4-4 1-16,-4-3-1 15,-3-9 0-15,-3-3 0 0,3-9-20 16,4 5-7-16,10-12-21 0,11 4-8 15,14-14-23-15,10 4-10 16,8-22-71 0</inkml:trace>
  <inkml:trace contextRef="#ctx0" brushRef="#br0" timeOffset="5500.072">12294 9244 280 0,'-10'7'104'0,"3"-1"-81"0,0-3 9 0,7-3-2 16,-4 6-16-16,4 1-3 0,0-4-5 16,0 6-1-16,0-2-3 15,4-4 3-15,-1 3 1 0,1-6 4 16,-1 0 4-16,1-6 1 0,-1 6 0 16,-3-10-3-16,0 1-2 15,0 3-2-15,-3-4 2 31,-4 1-3-31,0 2-2 16,0 1-2-16,0 3 0 0,-1 3-2 16,1 6-1-16,0 4 1 15,4 2 1-15,3 1-1 16,3-4-1-16,1 7-2 16,3-4 1-16,0-2 1 15,0-4 0-15,0 0 4 0,0-2 2 16,4-4 4-16,-4-4 1 15,0-2-3-15,0-3-3 16,-4-7 0-16,1 7-1 16,-4-10 0-16,-4 6 0 15,1 1 0-15,-4-1 0 16,-4 4-2-16,-3 3-2 0,0 6-2 16,0 3 1-16,0 6 1 15,3 7 2-15,4-1-3 16,4 4 0-16,3 0 1 0,3 6 0 15,4-3-3-15,4-3 0 16,3-3-1-16,0-4 3 31,0-9 2-31,0-3 4 16,0 0 2-16,-3-6 3 0,0-3 1 16,-1-4 1-16,-6-3-4 15,-1 1 0-15,-3-1-5 16,-3 0 0-16,-1 1 1 15,-3 5 2-15,-4 7-5 16,1 3-1-16,-1 3-2 0,4 7-2 16,0-1-22-16,4 0-10 15,3 1-45-15,3-1-21 16,1-2-67 0</inkml:trace>
  <inkml:trace contextRef="#ctx0" brushRef="#br0" timeOffset="6001.508">12714 8432 252 0,'4'-34'93'0,"-8"34"-72"0,4-3 27 0,0 3 9 16,0 0-21-16,-7 3-8 15,0 13-10-15,0 6-4 31,3 15-8-31,1 13 3 0,-1 7 3 0,4 2-2 0,0 13 0 16,-3 10-4-16,3 12 1 0,0-12-2 16,0-10 2-1,3-10-2-15,4-8 2 16,0-10-2-16,8-10 0 16,2-9-1-1,4-9 2-15,4-7-3 0,0-2-2 16,3-14 2-16,0 4 0 15,8-6-1-15,-1-1-2 16,0-2 1-16,-3 2 1 0,0 1-8 16,-4 0-1-16,-4-1-53 15,-2 1-23-15,-5-7-86 16</inkml:trace>
  <inkml:trace contextRef="#ctx0" brushRef="#br0" timeOffset="6157.507">13123 8326 336 0,'-10'-22'126'0,"6"12"-98"0,-3-2 6 0,4 12-6 16</inkml:trace>
  <inkml:trace contextRef="#ctx0" brushRef="#br0" timeOffset="6341.519">13099 8291 577 0,'3'19'12'16,"4"19"-7"-16,4 31-1 0,-1 15-1 16,1 10 5-16,3 38 3 15,0 3-2-15,0 12 0 16,0 23-5 0,1-10-1-16,2 6-1 15,1-10-2-15,-1-21-2 16,1-19 1-16,0-22 1 15,-4-18 2-15,0-23-6 16,0-19 1-16,0-12-43 16,-3-15-17-16,-1-23-100 15</inkml:trace>
  <inkml:trace contextRef="#ctx0" brushRef="#br0" timeOffset="7108.059">13727 9266 236 0,'-15'-3'88'0,"8"0"-69"0,0 0 13 0,4 3 0 15,3 0 0-15,0 0 4 0,-4 6-12 16,4 1-1-16,0-1-14 15,4 10 3-15,-1-4 2 0,1 4-1 16,3-4 2-16,0-2-4 16,0-1-1-16,0-6 0 15,0-3 4-15,-3 0-6 16,3-6 0 0,-4-7-2-16,1 4 1 15,-1-4-2-15,-6 1 0 16,-4-4-1-16,0 7 0 15,-4 6 0-15,-3 0 0 0,0-1-2 16,3 8 1-16,1 2-2 16,3 3 2-16,0 1-4 15,7 8 0-15,3 1-1 0,4 0 0 16,0 0 2-16,4 0 0 16,-1-7 2-16,1 4 1 15,0-7 5-15,-1-6 3 16,1-6 5-16,-4-6 2 15,0-7-7-15,-4-3-4 16,1-3-2 0,-4 1 1-16,-4 2-3 15,-3 3-2-15,-3 7 4 16,-1-1 4-16,1 10-3 16,-1 10-1-16,4 8-5 15,0 4 0-15,3 3-2 16,4 1 0-16,0-4 4 15,4-4 1-15,3 1-4 0,0-9-1 16,4-7-48-16,-4-3-21 16,3-7-96-1,1 1-83-15,-4-3 95 0</inkml:trace>
  <inkml:trace contextRef="#ctx0" brushRef="#br0" timeOffset="7788.781">14199 9229 284 0,'-7'0'107'0,"4"0"-83"0,-4 6 17 16,7-6 4-16,-4 6-9 15,1 1 15 1,6 2-14-16,1 0-19 0,6-2 0 0,4-4 2 16,4 6-2-16,3-9 1 0,4 0-1 15,3 0 0-15,7 0-3 16,8-3 1 0,6-3-7-16,0 6-3 0,1-6-1 15,-4-1-1-15,-4 1-2 16,-7 0 1-16,-3-1-2 0,-4 1 2 15,-3-3-2-15,-7-1-1 16,-1-2 1-16,-3-1 1 16,-3-2-1-16,0 5-1 15,-4 7 1-15,0-3 1 16,-4 3-32-16,1-4-14 31,-1 7-40-31,1 0-17 0,3-3-81 16</inkml:trace>
  <inkml:trace contextRef="#ctx0" brushRef="#br0" timeOffset="8174.331">14873 8235 340 0,'-7'-16'126'0,"4"10"-98"0,-1 0 12 16,4 6-2-1,0 0-12-15,0 0 3 16,0 12-9 0,4 4-11-16,3 9 5 0,7 6 3 15,3 16-1-15,8 29 3 16,3 5-1-16,4 19-2 15,3 35-8-15,-3 3-5 16,0 6 0-16,3 13 2 0,-7-3-4 16,-3-10-3-16,0-3 1 15,-4-12 0-15,-4-23 3 16,1-27 1-16,-4-13-1 0,-3-32-10 16,-1-21-3-1,-3-17-65 1,-3-14-26-16,7-4-86 0</inkml:trace>
  <inkml:trace contextRef="#ctx0" brushRef="#br0" timeOffset="10313.218">16390 9273 228 0,'7'-10'85'0,"-7"4"-66"0,-3 3 12 16,-1 3 3-16,1-3-7 0,-1 0 1 15,0-1-9-15,1-2-1 16,-4 0-11-16,0-3 7 0,-4-1 3 16,4 1-5-16,-3-1 1 15,-1-5-2-15,-3 5 1 0,0 1-4 16,-4 6 0-16,-3-4-3 15,-4 7 2-15,-3 10-4 16,-4-1 0-16,1 1-1 16,-1 5-2-16,0 4-2 15,4 3 1-15,3 3 1 16,4 7 2 0,3 8-1-16,1 14-1 15,6 8 1-15,4-2 1 16,7-7-6-16,4-3 1 15,6-3-1-15,8-6 2 16,7 6 1-16,3-6 1 16,0-3 2-16,4-1 3 15,-1-9 0-15,-2-6 0 0,-1-12 1 16,4-4 1-16,-1-12 5 16,1-7 3-16,0-6-4 0,-4-3 1 15,4-6-7-15,-4-9-1 16,-3-14-2-16,-4-11-2 15,0-4 3-15,-3 6 0 16,-8 4-1-16,-3 9-2 0,-3 3-2 16,-4 9 1-16,0 7 3 15,0 6 1-15,-4 3-4 16,4 19-3 0,0 7 1-16,0 2 2 15,0 7 1-15,4 9 2 31,-1 13 1-31,1 9 1 0,3 3 0 16,0 0-2-16,4-3 1 16,-1 0-2-16,1 0-1 15,-1-6-2-15,1-4 1 16,0-5 1-16,-1-13 0 16,-3-1 0-16,0-8 2 15,0-10-17-15,0-3-4 0,0-4-64 16,1-2-27-16,-5-4-52 15</inkml:trace>
  <inkml:trace contextRef="#ctx0" brushRef="#br0" timeOffset="10751.243">16549 7928 152 0,'-4'-10'57'0,"4"4"-44"0,0 0 7 0,0 2 3 16,0-2 6-16,0 6 6 15,0-3 2-15,0-3 1 16,0 6-20-16,0 0 9 0,0 0 4 0,0 0-8 16,0 6 0-16,0 3-8 0,4 10 1 15,-1 13-3-15,1 8 0 16,3 14-1-16,0-1 0 16,0 0-4-16,0 1 0 15,4 2-5-15,-1 1 0 31,1-1 1-31,-1-6 0 0,1-6-2 16,0-10-2-16,-4 4-2 16,0-10-1-16,0-6-71 15,0-6-32-15,3-7-49 16</inkml:trace>
  <inkml:trace contextRef="#ctx0" brushRef="#br0" timeOffset="11306.045">17194 8175 184 0,'-3'-40'71'0,"-1"21"-55"0,1-6 9 0,-1 15 1 0,1 1-4 15,-1-4-1-15,4 4 2 16,0-1 2-16,0 4-13 16,0 0 4-16,0 0 4 0,0 6 0 15,0 9 0-15,0 0-4 16,0 10 0-16,4 6-3 15,-1 7 0-15,1-1-5 0,-1 7 0 16,1-4-5-16,-1 1 0 16,1-1-1-16,-1 1 1 0,1-1-2 15,0-3-1 1,-1 1 1-16,1-7-1 0,-1-6-5 16,1-7 1-16,-1-5-53 31,1-11-22-31,3 1-64 15</inkml:trace>
  <inkml:trace contextRef="#ctx0" brushRef="#br0" timeOffset="11537.084">17057 8298 272 0,'0'0'101'0,"7"0"-78"0,11-4 17 16,-11 1 3-16,7 0-12 15,0-3-3-15,3 3-5 16,5-4-3-16,2 4-10 16,1-3-4-16,7-3-2 0,-1 6-2 15,5-7-2 1,-1 1 3-16,-3-1 0 16,0 1-39-16,-4-1-17 15,-7-2-104-15</inkml:trace>
  <inkml:trace contextRef="#ctx0" brushRef="#br0" timeOffset="12037.534">17586 7834 232 0,'-7'0'88'0,"0"3"-69"0,0-3 17 16,7 0 3-16,0 0-8 15,-4 0 2-15,4 0-10 16,0 0-4-16,4 0-11 16,3 0 6-16,3 3 3 0,5 3-5 15,-1 3 1 1,3 4 1-16,-3 6 1 15,1 12 5-15,-5 10 2 16,-3 3-5-16,-3 3 0 0,-1-3-4 16,-3-3 0-1,-3-4-7-15,-1-2-2 0,1-7-2 16,-1 0 1-16,1-9-4 16,-1 3 0-16,1-6-1 0,3-1 0 15,3-2 0-15,1-4 0 16,3 1 0-16,3-7 0 15,4 3 2-15,0-6 0 16,4 0 0-16,3 0 0 16,4-6 0-16,0 6 2 15,-4-3 1 1,0-1 1-16,0 1-13 16,-3 0-4-16,-4 3-51 15,0 0-23-15,-7 0-87 16</inkml:trace>
  <inkml:trace contextRef="#ctx0" brushRef="#br0" timeOffset="12542.669">18263 7752 220 0,'0'-13'82'0,"0"7"-64"0,-3-3 20 0,-1 6 3 0,1-4-4 16,3 1 1-16</inkml:trace>
  <inkml:trace contextRef="#ctx0" brushRef="#br0" timeOffset="12711.876">18256 7714 513 0,'7'16'21'0,"0"6"-4"0,4 9-11 16,0 4-2-16,-1 6 2 0,4 18 1 15,0 7-3-15,0-6-3 16,1-10 0-16,-1-6-1 16,0-4-3-16,0-11 2 15,0-4 3-15,-3-13 1 16,-1 4-34-16,-3-13-17 31,-3-3-101-31,-4-3-45 16,-7-6 97-16</inkml:trace>
  <inkml:trace contextRef="#ctx0" brushRef="#br0" timeOffset="12993.034">18133 8066 280 0,'0'-13'104'0,"3"7"-81"0,8-7 9 15,-8 7 1-15,8 0-12 16,7-4-2-16,6 1-7 16,5-1-2-1,2 7-6-15,5-3-3 0,-1 3 0 16,-3 0-1-16,-4 3 2 15,0 0-1-15,-3 0 2 16,-1 0-20-16,-2-3-6 0,-5-1-50 16,4-2-20-16,1 0-25 15</inkml:trace>
  <inkml:trace contextRef="#ctx0" brushRef="#br0" timeOffset="13367.103">18768 7699 256 0,'0'-7'96'0,"-4"4"-75"0,1 0 23 0,-1 3 5 16,4 0-11-16,-3 0 0 15,-4 3-19-15,0 7-7 16,0 2-7-16,-1 7-4 0,1 3 0 16,0 3-4-16,0 0 2 0,4 0 1 15,3-3 2-15,0-3-3 16,3 0 0-16,4-10-1 16,7 4-2-16,4-7 3 15,0-3 2-15,3-3 0 16,0-3 2-1,0 0-2-15,0 0 2 16,1 0-26-16,-1-1-10 16,-7-2-56-16,-4 6-22 15,-3-3-7 1</inkml:trace>
  <inkml:trace contextRef="#ctx0" brushRef="#br0" timeOffset="13654.911">19008 7680 324 0,'-4'-6'123'0,"1"2"-95"0,3 1 16 16,0 3 2-16,0 0-18 15,-4 3-4-15,1 7-14 16,-1 6-4-16,1 5-4 15,3 5-4-15,0 5 1 0,3 3 1 0,1 7 2 16,3 16-3 0,0 5 0-16,0-8 1 15,0 2 0-15,3-15 0 0,1-4 2 0,0-2-1 16,-4-10-1-16,3-6-52 16,-3-10-23-16,0 1-85 31</inkml:trace>
  <inkml:trace contextRef="#ctx0" brushRef="#br0" timeOffset="15027.661">17374 6887 208 0,'-7'0'79'0,"7"3"-61"0,-3-3 19 0,3 0 4 16,0 0-15 0,0 0-2-16,0 0-1 15,3 3 0-15,1 0-12 0,3 0 4 0,7 0 5 16,4 0 0-16,3 1 0 16,3-1 1-16,5 0 1 15,-1-3-3-15,4 0-2 16,-1 0-5-16,1-3 0 15,7 0-7-15,-4-1-1 0,1 1 0 16,-5 3 2-16,-3 0 1 16,-3 3 3-16,-4 4-1 15,-3-1 2-15,-4 3-4 16,-7 4 1-16,-3 6-1 16,-4 9 3-16,-4 10-7 15,-3 9-2 1,0-4-1-16,-4 8 0 15,4-4 0-15,0-10 2 16,0-2-1-16,4-7-1 16,-1-3 1-16,4-6-1 15,4-3-3-15,-1-1 2 0,1-2-21 16,3-4-10-16,0-3-39 16,0 1-17-16,0-4-86 15</inkml:trace>
  <inkml:trace contextRef="#ctx0" brushRef="#br0" timeOffset="15801.42">19787 8928 236 0,'-7'-3'90'0,"7"3"-70"0,-3-7 24 15,3 7 6 1,0-3-11-16,0-3 0 16,3 3-9-16,1-3-4 15,6 2-14-15,1-2 1 0,10 6 3 16,-3 0 1-16,14 0 1 15,-8 0-3-15,8 0 1 16,-4 6-7-16,11-2-3 16,-7-4-1-16,7 6 1 0,-8-3-1 0,1-3 0 15,0 6-6-15,-8-3-1 16,-2-3 1-16,-5 0 2 16,1 0-13-16,-7 7-7 15,-4-4-45-15,-4 3-19 16,-3-3-87-1</inkml:trace>
  <inkml:trace contextRef="#ctx0" brushRef="#br0" timeOffset="16104.128">19812 9486 288 0,'0'3'107'0,"0"-3"-83"0,25-9 21 0,-22 9 7 15,15-7-13-15,-4 1-2 16,11-3-10-16,-4 2-5 0,11-5-12 16,-4 9-4-16,14-7 0 0,-7 4-1 0,11 6 0 15,-7 0-6-15,7 0 1 16,-11 0 2-16,1 0 3 15,-8 0-29-15,-4 0-13 16,-2 0-39-16,-5-3-14 16,-3-3-59 15</inkml:trace>
  <inkml:trace contextRef="#ctx0" brushRef="#br0" timeOffset="18633.138">21932 8407 164 0,'0'-28'63'0,"0"28"-49"0,-3-19 16 0,3 16 3 15,0-3 4-15,0 0 4 16,0-7 2-16,0 1 3 16,3-7-25-16,1 0 4 0,-1 6 2 15,1-2-4-15,-1 15-1 16,1-3 1-16,3 21 0 15,0 1-6 1,0 44 0-16,0-16-10 16,4 50-2-16,-4-22-1 15,3 63 2-15,1-31-3 16,-1 28 0-16,1-32 3 16,3 23 1-16,-3-23-1 15,-1-9-1-15,-3-15-3 16,4-14-2-16,-4-11 1 0,0-10-1 15,-3-10 0-15,-1-9 2 16,-3-3-1-16,0-9-1 0,0-4-41 16,-3-9-20-16,-1 0-27 15,4-22-10-15,0 10-49 16</inkml:trace>
  <inkml:trace contextRef="#ctx0" brushRef="#br0" timeOffset="19294.996">22426 8567 252 0,'-3'-25'96'0,"3"25"-75"0,-4-22 19 16,4 16 2-16,-3 3-9 0,-1-4-2 16,0 7-4-16,1-3-2 0,3-3-14 15,0 6-9-15,0-3-2 0,0 0 9 16,11-10 5-16,-1 4 3 16,22-13-1-16,-7 6 0 15,24-9 0-15,-7 6 0 16,11 1 3-16,-10 2-5 31,6 13 2-31,-14 3 2 0,-3 22 1 16,-4-4-4-16,-7 45-1 15,-3-13-6-15,-15 35 0 16,-3-22-7-16,-17 59-1 16,3-31 0-16,-22 22 0 15,8-25 2-15,-14 28 1 16,10-25-4-16,-3-7 1 0,10-18 0 15,11-3 2-15,0-19-3 16,17-7-2-16,1-8 8 16,21-14 4-16,-4 1-2 15,18-13 1-15,-8 0-3 0,8-3 0 16,-7 0-3-16,17-3-2 16,-6 0 1-1,13 3 1-15,-6 0-3 16,2 3 0-16,-9 0 1 15,-1 0 2-15,-7 0-1 16,-3-3-1 0,-7 0 1-16,0 0-1 0,-4 0-3 0,-4 0 2 15,-3 0-23-15,-3 0-10 16,0 0-26-16,-1-6-12 16,-3 3-55-16,7-16-21 15,-3 4 1 1</inkml:trace>
  <inkml:trace contextRef="#ctx0" brushRef="#br0" timeOffset="21066.99">24148 9122 184 0,'0'-12'71'0,"0"12"-55"0,-4-7 9 16,4 7 1-16,-3-3-4 0,3 0 1 16,-4-3 1-16,4 3 0 15,0-7-13-15,0 1 7 0,-3-7 2 0,-1 7-6 16,0-10-1-16,1 10-1 16,-1-7 0-16,1 3-2 15,-4 1 1-15,0-1-2 16,-4 1 2-16,1 2-4 15,-8-2 1-15,4 2-1 0,-4 1 1 16,1 6-2-16,-5-3 1 16,5 2-2-16,-8 4 2 15,0 0-4-15,1 4 0 16,3-4-1-16,-8 18-2 16,5-2 1-1,-8 19 1-15,7-7-3 16,-3 9-2-16,7 1 2 15,0 6 0-15,3-10 1 16,7 4 0-16,1 0 0 16,10 2 2-16,0-5-3 15,14 3 0-15,-3-7 3 16,10-3 3-16,-4-6-2 0,12-6 0 16,-5-7 1-16,8-15 2 15,-7 6-3-15,10-10 0 16,-7 1-1-16,4 0 1 15,0-4-2-15,-4-6 2 16,-7 4 0-16,0-10 1 0,-3-1 0 31,-4-5 0-31,-3 3-5 16,-8-10 1-16,1 10 2 0,-4 0 1 16,0 6 7-16,0 9 6 15,0 1-8-15,0 21-4 16,0-3-6-16,3 13-1 15,1-6 2-15,6 15 2 16,-3-9 0-16,11 12-1 0,-4-6 1 16,11 13-1-16,-4-7 0 15,0 7 2-15,-3-10-3 16,-1 0 0-16,-3-3 1 16,1-9 2-16,-5-3-8 15,1-13-3-15,-4 0-42 16,-4-10-16-1,1 1-109 1</inkml:trace>
  <inkml:trace contextRef="#ctx0" brushRef="#br0" timeOffset="21637.31">23915 7812 228 0,'-7'-13'88'0,"7"13"-69"0,-7 0 15 16,7 0 3-16,-4 3-8 16,4-3-2-1,-3 6-2-15,-1-2 1 16,4 5-14-16,0 0 6 0,4 1 3 16,-1-1 0-16,15 1-1 15,-4-4 1-15,21-3-1 16,-7-3-3-16,15 0 0 0,-8 0-5 15,7-3-2-15,-6-3-6 16,-1 6-3-16,-7-4 0 0,-3 8 1 16,-4-4 3-16,-7 15 4 15,0-2-4-15,-7 18-1 16,0 1-2-16,-7 21-2 16,0-9 1-16,-7 18 1 15,4-15 1-15,-4 29 1 16,0-20-5-1,0 13 1-15,3-12 0 16,1-7 0-16,3-10-3 16,0-11 0-16,0-1-42 15,0-12-20-15,0-4-31 16,0-12-13-16,0 0-36 16</inkml:trace>
  <inkml:trace contextRef="#ctx0" brushRef="#br0" timeOffset="23441.539">21400 7921 228 0,'17'-44'88'0,"-17"44"-69"0,11-40 11 0,-11 33-2 0,3-5-1 16,1 2 1-16,-1 1-4 16,-3 3-1-16,4 15-12 15,-1 1 0-15,4 27 0 0,-3-9-2 0,7 57 0 16,-4-25-5-16,7 65-3 16,-4-28 2-16,8 73 2 15,-4-42-2-15,7 70 0 16,-3-51-1-16,7 54 1 15,-8-51 0-15,8 51 3 16,-7-54-1-16,10-3 0 0,-7-31-6 16,4 0 1-16,-8-22 0 15,1-6 2-15,-4-16-1 16,-3-10 2-16,-4-12-2 16,0-9-1-16,0-7 7 15,0-6 3 1,-4-6-3-16,4-6-2 15,-3 3 0-15,3-7-1 16,0 0-2-16,7 1 1 16,-3-1 2-16,13 1 2 0,-2-4 1 15,27-3 0-15,-7 0 0 16,32-6 0-16,-14 0-4 16,39-10-1-16,-21 4 1 15,42-10 2-15,-25 0-3 0,64 0-2 16,-43 1 0-16,46-4-1 15,-38 3 0-15,42 0 2 16,-39 0-1-16,49 0-1 16,-42 7 1-16,28-4 1 15,-35 4-1-15,36-7-1 16,-40 3 1 0,22 0 1-16,-32 1-1 15,21 2-1-15,-32-2 1 16,4 2 1-16,-25 0-3 15,0 1 0-15,-14 3 1 16,-3-4 2-16,-8 4-1 16,-10-4-1-16,-7 4 1 0,-7 2 1 15,-4-2-1-15,-7 6 2 16,-3-3-2-16,-4 6 2 16,-4 0-2-16,-6 0 2 0,-1 0-4 15,-3-10 0-15,0 10 1 16,-7-16 2-16,0 4-1 15,0-16 2-15,0 6-4 16,-4-25-2-16,4 15 2 0,-7-55 0 16,4 14 1-16,-15-68 2 15,7 32-3-15,-24-101 0 16,10 56 1-16,-28-91 0 16,18 67-3-16,-7-54 2 15,13 62-1-15,-2-12 0 16,9 44 2-1,-2 10 2-15,6 28-1 16,-3 15 2-16,3 16-4 16,0 9-2-16,4 13 2 15,3 3 2-15,4 10-2 0,-3-4 0 16,3 10 1-16,-1 3 0 16,5 3 0-16,-4 0 2 15,3 3-6-15,-6 0 1 16,2 10 3-16,-9 0 4 0,3-1-3 15,-15 4-1-15,5 0 0 16,-12 3 0-16,8-1 0 16,-18-2 0-16,7 6 0 15,-35 0 0-15,18 0 0 32,-29 13 0-32,18-7 0 0,-50 10 2 15,22-1-1-15,-39 7-1 16,31-3 1-16,-45 9-1 15,35-6 0-15,-60 22 0 16,43-12-3-16,-54 33 2 16,50-14 1-16,-35 14 0 15,45-14-3-15,-35 5 2 0,-52 13 1 16,52-19 0-16,39-22-14 16,25-15-3-16,21-13-18 15,13-3-5-15,12-7-32 0,17-5-12 16,7-10-63-1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10/27/2019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10/27/2019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10/27/2019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10/27/2019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10/27/2019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10/27/2019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45317-BBFE-4F0C-9317-B3AECEC546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Multiplication Rule for Exponents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25D714-6D5D-46F5-9521-7F9626C858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173032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513743" y="1324551"/>
                <a:ext cx="5164513" cy="1491615"/>
              </a:xfrm>
            </p:spPr>
            <p:txBody>
              <a:bodyPr>
                <a:normAutofit/>
              </a:bodyPr>
              <a:lstStyle/>
              <a:p>
                <a:pPr/>
                <a14:m>
                  <m:oMath xmlns:m="http://schemas.openxmlformats.org/officeDocument/2006/math">
                    <m:sSup>
                      <m:sSupPr>
                        <m:ctrlP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sz="7200" i="1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7200" i="1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7200" i="1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7200" i="1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 (</m:t>
                        </m:r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−6</m:t>
                        </m:r>
                      </m:sup>
                    </m:sSup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513743" y="1324551"/>
                <a:ext cx="5164513" cy="149161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7885983-6512-4243-8EEB-0177D2F06D09}"/>
                  </a:ext>
                </a:extLst>
              </p14:cNvPr>
              <p14:cNvContentPartPr/>
              <p14:nvPr/>
            </p14:nvContentPartPr>
            <p14:xfrm>
              <a:off x="5406480" y="726120"/>
              <a:ext cx="5100480" cy="25819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7885983-6512-4243-8EEB-0177D2F06D0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97120" y="716760"/>
                <a:ext cx="5119200" cy="2600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785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146935" y="1303539"/>
                <a:ext cx="7356764" cy="1200671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(−3</m:t>
                    </m:r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)(4</m:t>
                    </m:r>
                    <m:sSup>
                      <m:sSupPr>
                        <m:ctrlP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</m:t>
                    </m:r>
                    <m:sSup>
                      <m:sSupPr>
                        <m:ctrlP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72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146935" y="1303539"/>
                <a:ext cx="7356764" cy="12006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91C421D-3B86-4A38-958E-DE80C19BD6C1}"/>
                  </a:ext>
                </a:extLst>
              </p14:cNvPr>
              <p14:cNvContentPartPr/>
              <p14:nvPr/>
            </p14:nvContentPartPr>
            <p14:xfrm>
              <a:off x="2964240" y="1378440"/>
              <a:ext cx="6192720" cy="24048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91C421D-3B86-4A38-958E-DE80C19BD6C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54880" y="1369080"/>
                <a:ext cx="6211440" cy="2423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04763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282786" y="60267"/>
            <a:ext cx="3626427" cy="974148"/>
          </a:xfrm>
        </p:spPr>
        <p:txBody>
          <a:bodyPr>
            <a:normAutofit/>
          </a:bodyPr>
          <a:lstStyle/>
          <a:p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81940" y="1214119"/>
                <a:ext cx="11628120" cy="3845561"/>
              </a:xfrm>
            </p:spPr>
            <p:txBody>
              <a:bodyPr numCol="2">
                <a:noAutofit/>
              </a:bodyPr>
              <a:lstStyle/>
              <a:p>
                <a:pPr marL="825246" indent="-742950">
                  <a:lnSpc>
                    <a:spcPct val="10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𝐚</m:t>
                        </m:r>
                      </m:e>
                      <m:sup>
                        <m:r>
                          <a:rPr lang="en-US" sz="4400" b="1" i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sSup>
                      <m:sSupPr>
                        <m:ctrlPr>
                          <a:rPr lang="en-US" sz="44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𝐛</m:t>
                        </m:r>
                      </m:e>
                      <m:sup>
                        <m:r>
                          <a:rPr lang="en-US" sz="4400" b="1" i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</m:oMath>
                </a14:m>
                <a:endParaRPr lang="en-US" sz="4400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825246" indent="-742950">
                  <a:lnSpc>
                    <a:spcPct val="100000"/>
                  </a:lnSpc>
                  <a:buFont typeface="+mj-lt"/>
                  <a:buAutoNum type="arabicPeriod"/>
                </a:pPr>
                <a:endParaRPr lang="en-US" sz="4400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96646" indent="-514350"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𝐚</m:t>
                        </m:r>
                      </m:e>
                      <m:sup>
                        <m:r>
                          <a:rPr lang="en-US" sz="4400" b="1" i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𝟎</m:t>
                        </m:r>
                      </m:sup>
                    </m:sSup>
                    <m:sSup>
                      <m:sSupPr>
                        <m:ctrlPr>
                          <a:rPr lang="en-US" sz="44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𝐛</m:t>
                        </m:r>
                      </m:e>
                      <m:sup>
                        <m:r>
                          <a:rPr lang="en-US" sz="4400" b="1" i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𝐜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96646" indent="-514350">
                  <a:lnSpc>
                    <a:spcPct val="100000"/>
                  </a:lnSpc>
                  <a:buAutoNum type="arabicPeriod"/>
                </a:pPr>
                <a:endParaRPr lang="en-US" sz="4400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96646" indent="-514350">
                  <a:lnSpc>
                    <a:spcPct val="100000"/>
                  </a:lnSpc>
                  <a:buAutoNum type="arabicPeriod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</m:oMath>
                </a14:m>
                <a:endParaRPr lang="en-US" sz="4400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96646" indent="-514350">
                  <a:lnSpc>
                    <a:spcPct val="100000"/>
                  </a:lnSpc>
                  <a:buAutoNum type="arabicPeriod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</m:oMath>
                </a14:m>
                <a:endParaRPr lang="en-US" sz="4400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96646" indent="-514350">
                  <a:lnSpc>
                    <a:spcPct val="100000"/>
                  </a:lnSpc>
                  <a:buAutoNum type="arabicPeriod"/>
                </a:pPr>
                <a:endParaRPr lang="en-US" sz="4400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96646" indent="-514350">
                  <a:buAutoNum type="arabicPeriod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𝟎</m:t>
                        </m:r>
                      </m:sup>
                    </m:sSup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𝒛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96646" indent="-514350">
                  <a:lnSpc>
                    <a:spcPct val="100000"/>
                  </a:lnSpc>
                  <a:buAutoNum type="arabicPeriod"/>
                </a:pPr>
                <a:endParaRPr lang="en-US" sz="4400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96646" indent="-514350">
                  <a:buAutoNum type="arabicPeriod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𝟏𝟎</m:t>
                        </m:r>
                      </m:sup>
                    </m:sSup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∙−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𝟏𝟐</m:t>
                        </m:r>
                      </m:sup>
                    </m:sSup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81940" y="1214119"/>
                <a:ext cx="11628120" cy="3845561"/>
              </a:xfrm>
              <a:blipFill>
                <a:blip r:embed="rId2"/>
                <a:stretch>
                  <a:fillRect l="-2306" t="-3328" b="-55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4590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72160"/>
            <a:ext cx="4333240" cy="12039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7720" y="1905000"/>
            <a:ext cx="10576560" cy="3048000"/>
          </a:xfrm>
        </p:spPr>
        <p:txBody>
          <a:bodyPr>
            <a:normAutofit/>
          </a:bodyPr>
          <a:lstStyle/>
          <a:p>
            <a:pPr marL="82296" indent="0">
              <a:buClr>
                <a:schemeClr val="tx2"/>
              </a:buClr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apply the multiplication rules of exponents to</a:t>
            </a:r>
          </a:p>
          <a:p>
            <a:pPr marL="82296" indent="0">
              <a:buClr>
                <a:schemeClr val="tx2"/>
              </a:buClr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calculate the product of two or three mathematical terms.</a:t>
            </a:r>
          </a:p>
          <a:p>
            <a:pPr marL="0" indent="0">
              <a:buClr>
                <a:schemeClr val="tx2"/>
              </a:buClr>
              <a:buNone/>
            </a:pPr>
            <a:endParaRPr lang="en-US" sz="3200" dirty="0"/>
          </a:p>
          <a:p>
            <a:pPr marL="0" indent="0">
              <a:buClr>
                <a:schemeClr val="tx2"/>
              </a:buClr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Students will apply the negative and zero exponent rules to     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calculate the product of two or three mathematical terms. 	</a:t>
            </a:r>
          </a:p>
        </p:txBody>
      </p:sp>
    </p:spTree>
    <p:extLst>
      <p:ext uri="{BB962C8B-B14F-4D97-AF65-F5344CB8AC3E}">
        <p14:creationId xmlns:p14="http://schemas.microsoft.com/office/powerpoint/2010/main" val="2614838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393825" y="117316"/>
            <a:ext cx="9404350" cy="984568"/>
          </a:xfrm>
        </p:spPr>
        <p:txBody>
          <a:bodyPr>
            <a:normAutofit/>
          </a:bodyPr>
          <a:lstStyle/>
          <a:p>
            <a:pPr algn="ctr"/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Zero Exponent Rule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393825" y="2236355"/>
                <a:ext cx="5949301" cy="1109518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Rule:</a:t>
                </a:r>
                <a14:m>
                  <m:oMath xmlns:m="http://schemas.openxmlformats.org/officeDocument/2006/math">
                    <m:r>
                      <a:rPr lang="en-US" sz="54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             </m:t>
                    </m:r>
                    <m:sSup>
                      <m:sSupPr>
                        <m:ctrlPr>
                          <a:rPr lang="en-US" sz="54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54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𝟎</m:t>
                        </m:r>
                      </m:sup>
                    </m:sSup>
                    <m:r>
                      <a:rPr lang="en-US" sz="5400" b="1" i="1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5400" b="1" i="1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393825" y="2236355"/>
                <a:ext cx="5949301" cy="1109518"/>
              </a:xfrm>
              <a:blipFill>
                <a:blip r:embed="rId2"/>
                <a:stretch>
                  <a:fillRect l="-5840" t="-6593" b="-49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6511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809240" y="116076"/>
            <a:ext cx="6370320" cy="1067233"/>
          </a:xfrm>
        </p:spPr>
        <p:txBody>
          <a:bodyPr>
            <a:normAutofit/>
          </a:bodyPr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Exponents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85775" y="1690688"/>
            <a:ext cx="11706225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Rule:</a:t>
            </a:r>
          </a:p>
          <a:p>
            <a:pPr>
              <a:buNone/>
            </a:pP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NEVER leave negative exponents in your answers!!</a:t>
            </a:r>
          </a:p>
          <a:p>
            <a:pPr>
              <a:buNone/>
            </a:pPr>
            <a:endParaRPr lang="en-US" sz="4400" dirty="0"/>
          </a:p>
          <a:p>
            <a:pPr>
              <a:buNone/>
            </a:pPr>
            <a:endParaRPr lang="en-US" sz="4400" dirty="0"/>
          </a:p>
          <a:p>
            <a:pPr>
              <a:buNone/>
            </a:pPr>
            <a:endParaRPr lang="en-US" sz="4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336965" y="1183309"/>
                <a:ext cx="4014176" cy="1908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66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US" sz="66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6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66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66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66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6965" y="1183309"/>
                <a:ext cx="4014176" cy="1908086"/>
              </a:xfrm>
              <a:prstGeom prst="rect">
                <a:avLst/>
              </a:prstGeom>
              <a:blipFill>
                <a:blip r:embed="rId2"/>
                <a:stretch>
                  <a:fillRect b="-47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6823416" y="1096586"/>
                <a:ext cx="4381649" cy="20815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72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72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72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72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72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den>
                      </m:f>
                      <m:r>
                        <a:rPr lang="en-US" sz="72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72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72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en-US" sz="7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3416" y="1096586"/>
                <a:ext cx="4381649" cy="2081532"/>
              </a:xfrm>
              <a:prstGeom prst="rect">
                <a:avLst/>
              </a:prstGeom>
              <a:blipFill>
                <a:blip r:embed="rId3"/>
                <a:stretch>
                  <a:fillRect b="-4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7317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4686300" y="1137285"/>
                <a:ext cx="2819400" cy="1158240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72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72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4686300" y="1137285"/>
                <a:ext cx="2819400" cy="115824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E133DEF-BFAE-4670-B40F-9321CE6DDA83}"/>
                  </a:ext>
                </a:extLst>
              </p14:cNvPr>
              <p14:cNvContentPartPr/>
              <p14:nvPr/>
            </p14:nvContentPartPr>
            <p14:xfrm>
              <a:off x="5483880" y="550080"/>
              <a:ext cx="4783320" cy="19587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E133DEF-BFAE-4670-B40F-9321CE6DDA8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74520" y="540720"/>
                <a:ext cx="4802040" cy="1977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0585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4686300" y="1137285"/>
                <a:ext cx="2819400" cy="1158240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72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𝑎𝑏</m:t>
                          </m:r>
                        </m:e>
                        <m: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4686300" y="1137285"/>
                <a:ext cx="2819400" cy="115824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3E89E9B-EF19-4FC7-A8FA-2E61A4B89DAD}"/>
                  </a:ext>
                </a:extLst>
              </p14:cNvPr>
              <p14:cNvContentPartPr/>
              <p14:nvPr/>
            </p14:nvContentPartPr>
            <p14:xfrm>
              <a:off x="5560200" y="772560"/>
              <a:ext cx="4077000" cy="19249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3E89E9B-EF19-4FC7-A8FA-2E61A4B89DA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50840" y="763200"/>
                <a:ext cx="4095720" cy="1943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22347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685309" y="1137285"/>
                <a:ext cx="4821381" cy="1491615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96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96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sz="96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685309" y="1137285"/>
                <a:ext cx="4821381" cy="149161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464740F-0E53-48AB-96B7-BC2940C31CD9}"/>
                  </a:ext>
                </a:extLst>
              </p14:cNvPr>
              <p14:cNvContentPartPr/>
              <p14:nvPr/>
            </p14:nvContentPartPr>
            <p14:xfrm>
              <a:off x="5216040" y="905760"/>
              <a:ext cx="3062160" cy="15930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464740F-0E53-48AB-96B7-BC2940C31CD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06680" y="896400"/>
                <a:ext cx="3080880" cy="1611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95030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170959" y="1428229"/>
                <a:ext cx="5850082" cy="1512397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720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b="0" i="1" smtClean="0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720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7200" b="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−7</m:t>
                          </m:r>
                        </m:sup>
                      </m:sSup>
                    </m:oMath>
                  </m:oMathPara>
                </a14:m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170959" y="1428229"/>
                <a:ext cx="5850082" cy="151239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C1ED42D-15A2-45AB-A0AA-8F67698D05E0}"/>
                  </a:ext>
                </a:extLst>
              </p14:cNvPr>
              <p14:cNvContentPartPr/>
              <p14:nvPr/>
            </p14:nvContentPartPr>
            <p14:xfrm>
              <a:off x="7885440" y="1013040"/>
              <a:ext cx="2940480" cy="27860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C1ED42D-15A2-45AB-A0AA-8F67698D05E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876080" y="1003680"/>
                <a:ext cx="2959200" cy="2804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85166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090304" y="1381211"/>
                <a:ext cx="8011392" cy="1512398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sup>
                          </m:s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−8</m:t>
                          </m:r>
                        </m:sup>
                      </m:sSup>
                    </m:oMath>
                  </m:oMathPara>
                </a14:m>
                <a:endParaRPr lang="en-US" sz="7200" dirty="0"/>
              </a:p>
              <a:p>
                <a:pPr>
                  <a:buNone/>
                </a:pPr>
                <a:endParaRPr lang="en-US" sz="7200" dirty="0"/>
              </a:p>
              <a:p>
                <a:pPr>
                  <a:buNone/>
                </a:pPr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090304" y="1381211"/>
                <a:ext cx="8011392" cy="151239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FC4A149-2729-4DD4-A276-821ED3DB2039}"/>
                  </a:ext>
                </a:extLst>
              </p14:cNvPr>
              <p14:cNvContentPartPr/>
              <p14:nvPr/>
            </p14:nvContentPartPr>
            <p14:xfrm>
              <a:off x="8168760" y="864000"/>
              <a:ext cx="1661400" cy="24814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FC4A149-2729-4DD4-A276-821ED3DB203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159400" y="854640"/>
                <a:ext cx="1680120" cy="2500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1971152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</TotalTime>
  <Words>138</Words>
  <Application>Microsoft Office PowerPoint</Application>
  <PresentationFormat>Widescreen</PresentationFormat>
  <Paragraphs>43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Cambria Math</vt:lpstr>
      <vt:lpstr>Retrospect</vt:lpstr>
      <vt:lpstr>Multiplication Rule for Exponents</vt:lpstr>
      <vt:lpstr>Objective</vt:lpstr>
      <vt:lpstr>Zero Exponent Rule</vt:lpstr>
      <vt:lpstr>Negative Exponents</vt:lpstr>
      <vt:lpstr>Example 1</vt:lpstr>
      <vt:lpstr>Example 2</vt:lpstr>
      <vt:lpstr>Example 3</vt:lpstr>
      <vt:lpstr>Example 4</vt:lpstr>
      <vt:lpstr>Example 5</vt:lpstr>
      <vt:lpstr>Example 6</vt:lpstr>
      <vt:lpstr>Example 7</vt:lpstr>
      <vt:lpstr>TRY THESE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Multiplication Rule for Exponents</dc:title>
  <dc:creator>Michael Kuniega</dc:creator>
  <cp:lastModifiedBy>Michael Kuniega</cp:lastModifiedBy>
  <cp:revision>5</cp:revision>
  <dcterms:created xsi:type="dcterms:W3CDTF">2019-10-26T21:37:29Z</dcterms:created>
  <dcterms:modified xsi:type="dcterms:W3CDTF">2019-10-27T18:16:45Z</dcterms:modified>
</cp:coreProperties>
</file>